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>
        <p:scale>
          <a:sx n="89" d="100"/>
          <a:sy n="89" d="100"/>
        </p:scale>
        <p:origin x="-432" y="-1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iagrams/_rels/data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9.svg"/><Relationship Id="rId1" Type="http://schemas.openxmlformats.org/officeDocument/2006/relationships/image" Target="../media/image14.svg"/><Relationship Id="rId4" Type="http://schemas.openxmlformats.org/officeDocument/2006/relationships/image" Target="../media/image13.svg"/></Relationships>
</file>

<file path=ppt/diagrams/_rels/data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2" Type="http://schemas.openxmlformats.org/officeDocument/2006/relationships/image" Target="../media/image17.svg"/><Relationship Id="rId1" Type="http://schemas.openxmlformats.org/officeDocument/2006/relationships/image" Target="../media/image16.svg"/><Relationship Id="rId4" Type="http://schemas.openxmlformats.org/officeDocument/2006/relationships/image" Target="../media/image19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svg"/><Relationship Id="rId1" Type="http://schemas.openxmlformats.org/officeDocument/2006/relationships/image" Target="../media/image2.svg"/><Relationship Id="rId5" Type="http://schemas.openxmlformats.org/officeDocument/2006/relationships/image" Target="../media/image6.svg"/><Relationship Id="rId4" Type="http://schemas.openxmlformats.org/officeDocument/2006/relationships/image" Target="../media/image5.svg"/></Relationships>
</file>

<file path=ppt/diagrams/_rels/data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svg"/><Relationship Id="rId1" Type="http://schemas.openxmlformats.org/officeDocument/2006/relationships/image" Target="../media/image9.svg"/><Relationship Id="rId5" Type="http://schemas.openxmlformats.org/officeDocument/2006/relationships/image" Target="../media/image13.svg"/><Relationship Id="rId4" Type="http://schemas.openxmlformats.org/officeDocument/2006/relationships/image" Target="../media/image12.svg"/></Relationships>
</file>

<file path=ppt/diagrams/_rels/drawing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9.svg"/><Relationship Id="rId1" Type="http://schemas.openxmlformats.org/officeDocument/2006/relationships/image" Target="../media/image14.svg"/><Relationship Id="rId4" Type="http://schemas.openxmlformats.org/officeDocument/2006/relationships/image" Target="../media/image13.svg"/></Relationships>
</file>

<file path=ppt/diagrams/_rels/drawing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2" Type="http://schemas.openxmlformats.org/officeDocument/2006/relationships/image" Target="../media/image17.svg"/><Relationship Id="rId1" Type="http://schemas.openxmlformats.org/officeDocument/2006/relationships/image" Target="../media/image16.svg"/><Relationship Id="rId4" Type="http://schemas.openxmlformats.org/officeDocument/2006/relationships/image" Target="../media/image19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svg"/><Relationship Id="rId1" Type="http://schemas.openxmlformats.org/officeDocument/2006/relationships/image" Target="../media/image2.svg"/><Relationship Id="rId5" Type="http://schemas.openxmlformats.org/officeDocument/2006/relationships/image" Target="../media/image6.svg"/><Relationship Id="rId4" Type="http://schemas.openxmlformats.org/officeDocument/2006/relationships/image" Target="../media/image5.svg"/></Relationships>
</file>

<file path=ppt/diagrams/_rels/drawing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svg"/><Relationship Id="rId1" Type="http://schemas.openxmlformats.org/officeDocument/2006/relationships/image" Target="../media/image9.svg"/><Relationship Id="rId5" Type="http://schemas.openxmlformats.org/officeDocument/2006/relationships/image" Target="../media/image13.svg"/><Relationship Id="rId4" Type="http://schemas.openxmlformats.org/officeDocument/2006/relationships/image" Target="../media/image12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87D3125-9E4B-4C9B-A9AE-57398536CAE2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2E95A351-3E18-49C2-92D5-AF948B349C6C}">
      <dgm:prSet/>
      <dgm:spPr/>
      <dgm:t>
        <a:bodyPr/>
        <a:lstStyle/>
        <a:p>
          <a:r>
            <a:rPr lang="en-US"/>
            <a:t>From the 15th–16th centuries, Portugal emerged as a </a:t>
          </a:r>
          <a:r>
            <a:rPr lang="en-US" b="1"/>
            <a:t>dominant maritime power</a:t>
          </a:r>
          <a:endParaRPr lang="en-US"/>
        </a:p>
      </dgm:t>
    </dgm:pt>
    <dgm:pt modelId="{F23BEF98-22CE-48BB-9C3D-6E4442F94D2C}" type="parTrans" cxnId="{E5E6E1AE-5223-4F11-BA63-3FFA9D8B1414}">
      <dgm:prSet/>
      <dgm:spPr/>
      <dgm:t>
        <a:bodyPr/>
        <a:lstStyle/>
        <a:p>
          <a:endParaRPr lang="en-US"/>
        </a:p>
      </dgm:t>
    </dgm:pt>
    <dgm:pt modelId="{D828B9DD-7384-4C2B-A357-70DC63F1A8A2}" type="sibTrans" cxnId="{E5E6E1AE-5223-4F11-BA63-3FFA9D8B1414}">
      <dgm:prSet/>
      <dgm:spPr/>
      <dgm:t>
        <a:bodyPr/>
        <a:lstStyle/>
        <a:p>
          <a:endParaRPr lang="en-US"/>
        </a:p>
      </dgm:t>
    </dgm:pt>
    <dgm:pt modelId="{A88348E3-2BCB-40D0-8ACF-04CC12044496}">
      <dgm:prSet/>
      <dgm:spPr/>
      <dgm:t>
        <a:bodyPr/>
        <a:lstStyle/>
        <a:p>
          <a:r>
            <a:rPr lang="en-US"/>
            <a:t>Led the </a:t>
          </a:r>
          <a:r>
            <a:rPr lang="en-US" b="1"/>
            <a:t>Age of Discoveries</a:t>
          </a:r>
          <a:r>
            <a:rPr lang="en-US"/>
            <a:t>, shaping global trade, science, and cultural exchange</a:t>
          </a:r>
        </a:p>
      </dgm:t>
    </dgm:pt>
    <dgm:pt modelId="{8916E78A-274B-4583-BEB7-9E8DC7A1EB3B}" type="parTrans" cxnId="{95FF6B72-00C2-4F02-927B-63CE0E7AD245}">
      <dgm:prSet/>
      <dgm:spPr/>
      <dgm:t>
        <a:bodyPr/>
        <a:lstStyle/>
        <a:p>
          <a:endParaRPr lang="en-US"/>
        </a:p>
      </dgm:t>
    </dgm:pt>
    <dgm:pt modelId="{80F4FD76-1430-4E91-A6D3-9E0764FFD53F}" type="sibTrans" cxnId="{95FF6B72-00C2-4F02-927B-63CE0E7AD245}">
      <dgm:prSet/>
      <dgm:spPr/>
      <dgm:t>
        <a:bodyPr/>
        <a:lstStyle/>
        <a:p>
          <a:endParaRPr lang="en-US"/>
        </a:p>
      </dgm:t>
    </dgm:pt>
    <dgm:pt modelId="{FB796266-120B-4D4F-BEE1-46EA89609B40}">
      <dgm:prSet/>
      <dgm:spPr/>
      <dgm:t>
        <a:bodyPr/>
        <a:lstStyle/>
        <a:p>
          <a:r>
            <a:rPr lang="en-US"/>
            <a:t>Built one of the </a:t>
          </a:r>
          <a:r>
            <a:rPr lang="en-US" b="1"/>
            <a:t>first global empires</a:t>
          </a:r>
          <a:r>
            <a:rPr lang="en-US"/>
            <a:t>, connecting continents</a:t>
          </a:r>
        </a:p>
      </dgm:t>
    </dgm:pt>
    <dgm:pt modelId="{F2BCCA75-F61A-4881-9DE6-0BFDBA8760B3}" type="parTrans" cxnId="{FE768DCA-201E-4676-9FAC-CE96A8EAFFDB}">
      <dgm:prSet/>
      <dgm:spPr/>
      <dgm:t>
        <a:bodyPr/>
        <a:lstStyle/>
        <a:p>
          <a:endParaRPr lang="en-US"/>
        </a:p>
      </dgm:t>
    </dgm:pt>
    <dgm:pt modelId="{B270BD7A-7D80-49DC-A2E4-D84B5590A6C3}" type="sibTrans" cxnId="{FE768DCA-201E-4676-9FAC-CE96A8EAFFDB}">
      <dgm:prSet/>
      <dgm:spPr/>
      <dgm:t>
        <a:bodyPr/>
        <a:lstStyle/>
        <a:p>
          <a:endParaRPr lang="en-US"/>
        </a:p>
      </dgm:t>
    </dgm:pt>
    <dgm:pt modelId="{585D4FD0-203F-42A6-B6B3-DC91AF08A4DD}">
      <dgm:prSet/>
      <dgm:spPr/>
      <dgm:t>
        <a:bodyPr/>
        <a:lstStyle/>
        <a:p>
          <a:r>
            <a:rPr lang="en-US"/>
            <a:t>Established Portugal as a </a:t>
          </a:r>
          <a:r>
            <a:rPr lang="en-US" b="1"/>
            <a:t>melting pot of cultures, ideas, and innovation</a:t>
          </a:r>
          <a:endParaRPr lang="en-US"/>
        </a:p>
      </dgm:t>
    </dgm:pt>
    <dgm:pt modelId="{DFEB166B-73C5-4D45-BA4D-552292EEDDAE}" type="parTrans" cxnId="{DD5344AC-AFFC-4E8B-BA01-143595A0BB29}">
      <dgm:prSet/>
      <dgm:spPr/>
      <dgm:t>
        <a:bodyPr/>
        <a:lstStyle/>
        <a:p>
          <a:endParaRPr lang="en-US"/>
        </a:p>
      </dgm:t>
    </dgm:pt>
    <dgm:pt modelId="{F4453924-A310-456A-833F-E5DFA234F258}" type="sibTrans" cxnId="{DD5344AC-AFFC-4E8B-BA01-143595A0BB29}">
      <dgm:prSet/>
      <dgm:spPr/>
      <dgm:t>
        <a:bodyPr/>
        <a:lstStyle/>
        <a:p>
          <a:endParaRPr lang="en-US"/>
        </a:p>
      </dgm:t>
    </dgm:pt>
    <dgm:pt modelId="{94E85FD8-BB66-4B43-A62C-1916D9474B6E}">
      <dgm:prSet/>
      <dgm:spPr/>
      <dgm:t>
        <a:bodyPr/>
        <a:lstStyle/>
        <a:p>
          <a:r>
            <a:rPr lang="en-US"/>
            <a:t>This legacy of exploration now evolves into </a:t>
          </a:r>
          <a:r>
            <a:rPr lang="en-US" b="1"/>
            <a:t>intellectual and scientific leadership</a:t>
          </a:r>
          <a:endParaRPr lang="en-US"/>
        </a:p>
      </dgm:t>
    </dgm:pt>
    <dgm:pt modelId="{924406FD-DADC-422D-AE67-09930AEDD77B}" type="parTrans" cxnId="{114D34AB-F5B2-4767-8D65-0EFE70294E39}">
      <dgm:prSet/>
      <dgm:spPr/>
      <dgm:t>
        <a:bodyPr/>
        <a:lstStyle/>
        <a:p>
          <a:endParaRPr lang="en-US"/>
        </a:p>
      </dgm:t>
    </dgm:pt>
    <dgm:pt modelId="{0947B3DE-ACF0-4786-9611-14CD9EA33F27}" type="sibTrans" cxnId="{114D34AB-F5B2-4767-8D65-0EFE70294E39}">
      <dgm:prSet/>
      <dgm:spPr/>
      <dgm:t>
        <a:bodyPr/>
        <a:lstStyle/>
        <a:p>
          <a:endParaRPr lang="en-US"/>
        </a:p>
      </dgm:t>
    </dgm:pt>
    <dgm:pt modelId="{B39507C8-8AA2-4D38-8C12-0C70CFB7F91F}" type="pres">
      <dgm:prSet presAssocID="{487D3125-9E4B-4C9B-A9AE-57398536CAE2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B90CF8E2-BE91-420B-A988-34FDECD1F50A}" type="pres">
      <dgm:prSet presAssocID="{2E95A351-3E18-49C2-92D5-AF948B349C6C}" presName="thickLine" presStyleLbl="alignNode1" presStyleIdx="0" presStyleCnt="5"/>
      <dgm:spPr/>
    </dgm:pt>
    <dgm:pt modelId="{EFA9E434-4C2A-421D-B10B-28718ED99284}" type="pres">
      <dgm:prSet presAssocID="{2E95A351-3E18-49C2-92D5-AF948B349C6C}" presName="horz1" presStyleCnt="0"/>
      <dgm:spPr/>
    </dgm:pt>
    <dgm:pt modelId="{086D25F0-2A98-4EF7-B7BF-109A7CE96744}" type="pres">
      <dgm:prSet presAssocID="{2E95A351-3E18-49C2-92D5-AF948B349C6C}" presName="tx1" presStyleLbl="revTx" presStyleIdx="0" presStyleCnt="5"/>
      <dgm:spPr/>
      <dgm:t>
        <a:bodyPr/>
        <a:lstStyle/>
        <a:p>
          <a:endParaRPr lang="en-US"/>
        </a:p>
      </dgm:t>
    </dgm:pt>
    <dgm:pt modelId="{1838916B-4FAD-4174-A736-2ECFD81A008D}" type="pres">
      <dgm:prSet presAssocID="{2E95A351-3E18-49C2-92D5-AF948B349C6C}" presName="vert1" presStyleCnt="0"/>
      <dgm:spPr/>
    </dgm:pt>
    <dgm:pt modelId="{8BF9F5E6-C373-4A19-9793-CCF9E9E529DF}" type="pres">
      <dgm:prSet presAssocID="{A88348E3-2BCB-40D0-8ACF-04CC12044496}" presName="thickLine" presStyleLbl="alignNode1" presStyleIdx="1" presStyleCnt="5"/>
      <dgm:spPr/>
    </dgm:pt>
    <dgm:pt modelId="{BD03D6F1-D3C9-4D77-9CD8-CA8C0BD9AC68}" type="pres">
      <dgm:prSet presAssocID="{A88348E3-2BCB-40D0-8ACF-04CC12044496}" presName="horz1" presStyleCnt="0"/>
      <dgm:spPr/>
    </dgm:pt>
    <dgm:pt modelId="{F012BBFD-28A9-4629-A9AC-8F4A96C1D06C}" type="pres">
      <dgm:prSet presAssocID="{A88348E3-2BCB-40D0-8ACF-04CC12044496}" presName="tx1" presStyleLbl="revTx" presStyleIdx="1" presStyleCnt="5"/>
      <dgm:spPr/>
      <dgm:t>
        <a:bodyPr/>
        <a:lstStyle/>
        <a:p>
          <a:endParaRPr lang="en-US"/>
        </a:p>
      </dgm:t>
    </dgm:pt>
    <dgm:pt modelId="{333D0E83-4AA7-4135-A2AA-5A53884E2C4D}" type="pres">
      <dgm:prSet presAssocID="{A88348E3-2BCB-40D0-8ACF-04CC12044496}" presName="vert1" presStyleCnt="0"/>
      <dgm:spPr/>
    </dgm:pt>
    <dgm:pt modelId="{F2B0399E-A5EC-41DF-A92A-5113432D096E}" type="pres">
      <dgm:prSet presAssocID="{FB796266-120B-4D4F-BEE1-46EA89609B40}" presName="thickLine" presStyleLbl="alignNode1" presStyleIdx="2" presStyleCnt="5"/>
      <dgm:spPr/>
    </dgm:pt>
    <dgm:pt modelId="{4842F17F-91ED-422E-AE89-121734F5502B}" type="pres">
      <dgm:prSet presAssocID="{FB796266-120B-4D4F-BEE1-46EA89609B40}" presName="horz1" presStyleCnt="0"/>
      <dgm:spPr/>
    </dgm:pt>
    <dgm:pt modelId="{B3657D39-C71D-47DC-A7A9-2F1498FDC26D}" type="pres">
      <dgm:prSet presAssocID="{FB796266-120B-4D4F-BEE1-46EA89609B40}" presName="tx1" presStyleLbl="revTx" presStyleIdx="2" presStyleCnt="5"/>
      <dgm:spPr/>
      <dgm:t>
        <a:bodyPr/>
        <a:lstStyle/>
        <a:p>
          <a:endParaRPr lang="en-US"/>
        </a:p>
      </dgm:t>
    </dgm:pt>
    <dgm:pt modelId="{D2FD9952-8A8F-4338-9900-96C2ED51B280}" type="pres">
      <dgm:prSet presAssocID="{FB796266-120B-4D4F-BEE1-46EA89609B40}" presName="vert1" presStyleCnt="0"/>
      <dgm:spPr/>
    </dgm:pt>
    <dgm:pt modelId="{B99963DD-0FF4-484B-80FA-CB7F90307A9D}" type="pres">
      <dgm:prSet presAssocID="{585D4FD0-203F-42A6-B6B3-DC91AF08A4DD}" presName="thickLine" presStyleLbl="alignNode1" presStyleIdx="3" presStyleCnt="5"/>
      <dgm:spPr/>
    </dgm:pt>
    <dgm:pt modelId="{FCC29AD9-5540-40D4-BEB2-EB33A889A335}" type="pres">
      <dgm:prSet presAssocID="{585D4FD0-203F-42A6-B6B3-DC91AF08A4DD}" presName="horz1" presStyleCnt="0"/>
      <dgm:spPr/>
    </dgm:pt>
    <dgm:pt modelId="{2EAC600F-6435-4B2D-8295-65D2B6F70945}" type="pres">
      <dgm:prSet presAssocID="{585D4FD0-203F-42A6-B6B3-DC91AF08A4DD}" presName="tx1" presStyleLbl="revTx" presStyleIdx="3" presStyleCnt="5"/>
      <dgm:spPr/>
      <dgm:t>
        <a:bodyPr/>
        <a:lstStyle/>
        <a:p>
          <a:endParaRPr lang="en-US"/>
        </a:p>
      </dgm:t>
    </dgm:pt>
    <dgm:pt modelId="{6C97B1FB-67BB-4D5B-803A-F0315C599437}" type="pres">
      <dgm:prSet presAssocID="{585D4FD0-203F-42A6-B6B3-DC91AF08A4DD}" presName="vert1" presStyleCnt="0"/>
      <dgm:spPr/>
    </dgm:pt>
    <dgm:pt modelId="{BD23E253-443B-477E-94E8-F08713E886C8}" type="pres">
      <dgm:prSet presAssocID="{94E85FD8-BB66-4B43-A62C-1916D9474B6E}" presName="thickLine" presStyleLbl="alignNode1" presStyleIdx="4" presStyleCnt="5"/>
      <dgm:spPr/>
    </dgm:pt>
    <dgm:pt modelId="{EB928200-5683-4BFA-A133-BF5F37AC1680}" type="pres">
      <dgm:prSet presAssocID="{94E85FD8-BB66-4B43-A62C-1916D9474B6E}" presName="horz1" presStyleCnt="0"/>
      <dgm:spPr/>
    </dgm:pt>
    <dgm:pt modelId="{E94F71AA-8777-4C7A-AFF8-B6386819CF26}" type="pres">
      <dgm:prSet presAssocID="{94E85FD8-BB66-4B43-A62C-1916D9474B6E}" presName="tx1" presStyleLbl="revTx" presStyleIdx="4" presStyleCnt="5"/>
      <dgm:spPr/>
      <dgm:t>
        <a:bodyPr/>
        <a:lstStyle/>
        <a:p>
          <a:endParaRPr lang="en-US"/>
        </a:p>
      </dgm:t>
    </dgm:pt>
    <dgm:pt modelId="{8793FAAB-76DA-4B62-BCDC-E3BD0DA34335}" type="pres">
      <dgm:prSet presAssocID="{94E85FD8-BB66-4B43-A62C-1916D9474B6E}" presName="vert1" presStyleCnt="0"/>
      <dgm:spPr/>
    </dgm:pt>
  </dgm:ptLst>
  <dgm:cxnLst>
    <dgm:cxn modelId="{D79540EC-059B-4D92-B847-D660C11104F8}" type="presOf" srcId="{94E85FD8-BB66-4B43-A62C-1916D9474B6E}" destId="{E94F71AA-8777-4C7A-AFF8-B6386819CF26}" srcOrd="0" destOrd="0" presId="urn:microsoft.com/office/officeart/2008/layout/LinedList"/>
    <dgm:cxn modelId="{9768E886-1702-4202-BDDE-92E962E6B779}" type="presOf" srcId="{FB796266-120B-4D4F-BEE1-46EA89609B40}" destId="{B3657D39-C71D-47DC-A7A9-2F1498FDC26D}" srcOrd="0" destOrd="0" presId="urn:microsoft.com/office/officeart/2008/layout/LinedList"/>
    <dgm:cxn modelId="{114D34AB-F5B2-4767-8D65-0EFE70294E39}" srcId="{487D3125-9E4B-4C9B-A9AE-57398536CAE2}" destId="{94E85FD8-BB66-4B43-A62C-1916D9474B6E}" srcOrd="4" destOrd="0" parTransId="{924406FD-DADC-422D-AE67-09930AEDD77B}" sibTransId="{0947B3DE-ACF0-4786-9611-14CD9EA33F27}"/>
    <dgm:cxn modelId="{95FF6B72-00C2-4F02-927B-63CE0E7AD245}" srcId="{487D3125-9E4B-4C9B-A9AE-57398536CAE2}" destId="{A88348E3-2BCB-40D0-8ACF-04CC12044496}" srcOrd="1" destOrd="0" parTransId="{8916E78A-274B-4583-BEB7-9E8DC7A1EB3B}" sibTransId="{80F4FD76-1430-4E91-A6D3-9E0764FFD53F}"/>
    <dgm:cxn modelId="{F08834BB-5CC5-453B-A8C3-613D54B62A38}" type="presOf" srcId="{2E95A351-3E18-49C2-92D5-AF948B349C6C}" destId="{086D25F0-2A98-4EF7-B7BF-109A7CE96744}" srcOrd="0" destOrd="0" presId="urn:microsoft.com/office/officeart/2008/layout/LinedList"/>
    <dgm:cxn modelId="{FE768DCA-201E-4676-9FAC-CE96A8EAFFDB}" srcId="{487D3125-9E4B-4C9B-A9AE-57398536CAE2}" destId="{FB796266-120B-4D4F-BEE1-46EA89609B40}" srcOrd="2" destOrd="0" parTransId="{F2BCCA75-F61A-4881-9DE6-0BFDBA8760B3}" sibTransId="{B270BD7A-7D80-49DC-A2E4-D84B5590A6C3}"/>
    <dgm:cxn modelId="{6A89F6D1-D99E-48F1-A486-4882647912E3}" type="presOf" srcId="{487D3125-9E4B-4C9B-A9AE-57398536CAE2}" destId="{B39507C8-8AA2-4D38-8C12-0C70CFB7F91F}" srcOrd="0" destOrd="0" presId="urn:microsoft.com/office/officeart/2008/layout/LinedList"/>
    <dgm:cxn modelId="{DD5344AC-AFFC-4E8B-BA01-143595A0BB29}" srcId="{487D3125-9E4B-4C9B-A9AE-57398536CAE2}" destId="{585D4FD0-203F-42A6-B6B3-DC91AF08A4DD}" srcOrd="3" destOrd="0" parTransId="{DFEB166B-73C5-4D45-BA4D-552292EEDDAE}" sibTransId="{F4453924-A310-456A-833F-E5DFA234F258}"/>
    <dgm:cxn modelId="{E5E6E1AE-5223-4F11-BA63-3FFA9D8B1414}" srcId="{487D3125-9E4B-4C9B-A9AE-57398536CAE2}" destId="{2E95A351-3E18-49C2-92D5-AF948B349C6C}" srcOrd="0" destOrd="0" parTransId="{F23BEF98-22CE-48BB-9C3D-6E4442F94D2C}" sibTransId="{D828B9DD-7384-4C2B-A357-70DC63F1A8A2}"/>
    <dgm:cxn modelId="{E3568CBC-261D-49E7-ADAA-8F4615A3FE0B}" type="presOf" srcId="{A88348E3-2BCB-40D0-8ACF-04CC12044496}" destId="{F012BBFD-28A9-4629-A9AC-8F4A96C1D06C}" srcOrd="0" destOrd="0" presId="urn:microsoft.com/office/officeart/2008/layout/LinedList"/>
    <dgm:cxn modelId="{AB79CA12-7E8D-4ED4-88B5-DE8BA22B829F}" type="presOf" srcId="{585D4FD0-203F-42A6-B6B3-DC91AF08A4DD}" destId="{2EAC600F-6435-4B2D-8295-65D2B6F70945}" srcOrd="0" destOrd="0" presId="urn:microsoft.com/office/officeart/2008/layout/LinedList"/>
    <dgm:cxn modelId="{00A61393-41D7-43BB-BF19-513B3032F941}" type="presParOf" srcId="{B39507C8-8AA2-4D38-8C12-0C70CFB7F91F}" destId="{B90CF8E2-BE91-420B-A988-34FDECD1F50A}" srcOrd="0" destOrd="0" presId="urn:microsoft.com/office/officeart/2008/layout/LinedList"/>
    <dgm:cxn modelId="{C8FDBB12-5828-45EE-96B8-82BEB01DACEE}" type="presParOf" srcId="{B39507C8-8AA2-4D38-8C12-0C70CFB7F91F}" destId="{EFA9E434-4C2A-421D-B10B-28718ED99284}" srcOrd="1" destOrd="0" presId="urn:microsoft.com/office/officeart/2008/layout/LinedList"/>
    <dgm:cxn modelId="{A9F2AFB0-C40A-4932-95D3-004F6085EE58}" type="presParOf" srcId="{EFA9E434-4C2A-421D-B10B-28718ED99284}" destId="{086D25F0-2A98-4EF7-B7BF-109A7CE96744}" srcOrd="0" destOrd="0" presId="urn:microsoft.com/office/officeart/2008/layout/LinedList"/>
    <dgm:cxn modelId="{A275D20F-C1BF-445B-8A58-28D9F62DE429}" type="presParOf" srcId="{EFA9E434-4C2A-421D-B10B-28718ED99284}" destId="{1838916B-4FAD-4174-A736-2ECFD81A008D}" srcOrd="1" destOrd="0" presId="urn:microsoft.com/office/officeart/2008/layout/LinedList"/>
    <dgm:cxn modelId="{89A9E688-66F5-443E-8DA8-6EA23FCF7D8E}" type="presParOf" srcId="{B39507C8-8AA2-4D38-8C12-0C70CFB7F91F}" destId="{8BF9F5E6-C373-4A19-9793-CCF9E9E529DF}" srcOrd="2" destOrd="0" presId="urn:microsoft.com/office/officeart/2008/layout/LinedList"/>
    <dgm:cxn modelId="{FA97D5AD-A52D-4BBA-95D4-CB6DADD8FC9A}" type="presParOf" srcId="{B39507C8-8AA2-4D38-8C12-0C70CFB7F91F}" destId="{BD03D6F1-D3C9-4D77-9CD8-CA8C0BD9AC68}" srcOrd="3" destOrd="0" presId="urn:microsoft.com/office/officeart/2008/layout/LinedList"/>
    <dgm:cxn modelId="{7A43CD2D-11C5-4476-B238-36284C55BB0C}" type="presParOf" srcId="{BD03D6F1-D3C9-4D77-9CD8-CA8C0BD9AC68}" destId="{F012BBFD-28A9-4629-A9AC-8F4A96C1D06C}" srcOrd="0" destOrd="0" presId="urn:microsoft.com/office/officeart/2008/layout/LinedList"/>
    <dgm:cxn modelId="{AA7820D3-64B5-4BB5-99B2-D796B8551931}" type="presParOf" srcId="{BD03D6F1-D3C9-4D77-9CD8-CA8C0BD9AC68}" destId="{333D0E83-4AA7-4135-A2AA-5A53884E2C4D}" srcOrd="1" destOrd="0" presId="urn:microsoft.com/office/officeart/2008/layout/LinedList"/>
    <dgm:cxn modelId="{573FB030-3F4B-4694-B200-E7369A0EA079}" type="presParOf" srcId="{B39507C8-8AA2-4D38-8C12-0C70CFB7F91F}" destId="{F2B0399E-A5EC-41DF-A92A-5113432D096E}" srcOrd="4" destOrd="0" presId="urn:microsoft.com/office/officeart/2008/layout/LinedList"/>
    <dgm:cxn modelId="{940A2F88-6642-47FA-8461-0D82B180E7C9}" type="presParOf" srcId="{B39507C8-8AA2-4D38-8C12-0C70CFB7F91F}" destId="{4842F17F-91ED-422E-AE89-121734F5502B}" srcOrd="5" destOrd="0" presId="urn:microsoft.com/office/officeart/2008/layout/LinedList"/>
    <dgm:cxn modelId="{58561D9F-506C-424F-8F67-49B8C1A217A8}" type="presParOf" srcId="{4842F17F-91ED-422E-AE89-121734F5502B}" destId="{B3657D39-C71D-47DC-A7A9-2F1498FDC26D}" srcOrd="0" destOrd="0" presId="urn:microsoft.com/office/officeart/2008/layout/LinedList"/>
    <dgm:cxn modelId="{611E96CF-5B35-476D-BEA5-24212933E8D4}" type="presParOf" srcId="{4842F17F-91ED-422E-AE89-121734F5502B}" destId="{D2FD9952-8A8F-4338-9900-96C2ED51B280}" srcOrd="1" destOrd="0" presId="urn:microsoft.com/office/officeart/2008/layout/LinedList"/>
    <dgm:cxn modelId="{EA10C963-FB2D-46AC-BEE5-490695496524}" type="presParOf" srcId="{B39507C8-8AA2-4D38-8C12-0C70CFB7F91F}" destId="{B99963DD-0FF4-484B-80FA-CB7F90307A9D}" srcOrd="6" destOrd="0" presId="urn:microsoft.com/office/officeart/2008/layout/LinedList"/>
    <dgm:cxn modelId="{DB74C9BD-F984-4643-B442-21126BFA950D}" type="presParOf" srcId="{B39507C8-8AA2-4D38-8C12-0C70CFB7F91F}" destId="{FCC29AD9-5540-40D4-BEB2-EB33A889A335}" srcOrd="7" destOrd="0" presId="urn:microsoft.com/office/officeart/2008/layout/LinedList"/>
    <dgm:cxn modelId="{9E201A2F-AF24-45CB-842E-C4C997BDC91A}" type="presParOf" srcId="{FCC29AD9-5540-40D4-BEB2-EB33A889A335}" destId="{2EAC600F-6435-4B2D-8295-65D2B6F70945}" srcOrd="0" destOrd="0" presId="urn:microsoft.com/office/officeart/2008/layout/LinedList"/>
    <dgm:cxn modelId="{159A1C04-54D5-4F76-81A8-C8679486C95A}" type="presParOf" srcId="{FCC29AD9-5540-40D4-BEB2-EB33A889A335}" destId="{6C97B1FB-67BB-4D5B-803A-F0315C599437}" srcOrd="1" destOrd="0" presId="urn:microsoft.com/office/officeart/2008/layout/LinedList"/>
    <dgm:cxn modelId="{32014143-8B5E-42B2-81CB-78641FBB8A4C}" type="presParOf" srcId="{B39507C8-8AA2-4D38-8C12-0C70CFB7F91F}" destId="{BD23E253-443B-477E-94E8-F08713E886C8}" srcOrd="8" destOrd="0" presId="urn:microsoft.com/office/officeart/2008/layout/LinedList"/>
    <dgm:cxn modelId="{BE7C7497-9488-4800-94FC-B37119DEAB53}" type="presParOf" srcId="{B39507C8-8AA2-4D38-8C12-0C70CFB7F91F}" destId="{EB928200-5683-4BFA-A133-BF5F37AC1680}" srcOrd="9" destOrd="0" presId="urn:microsoft.com/office/officeart/2008/layout/LinedList"/>
    <dgm:cxn modelId="{3A6EE53E-B0AC-4976-B302-54135EE74483}" type="presParOf" srcId="{EB928200-5683-4BFA-A133-BF5F37AC1680}" destId="{E94F71AA-8777-4C7A-AFF8-B6386819CF26}" srcOrd="0" destOrd="0" presId="urn:microsoft.com/office/officeart/2008/layout/LinedList"/>
    <dgm:cxn modelId="{D8F8A246-D558-4E9F-9482-A4AE82C4557E}" type="presParOf" srcId="{EB928200-5683-4BFA-A133-BF5F37AC1680}" destId="{8793FAAB-76DA-4B62-BCDC-E3BD0DA34335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3200D56B-D177-47BC-948E-A5C4E4086A26}" type="doc">
      <dgm:prSet loTypeId="urn:microsoft.com/office/officeart/2018/2/layout/IconCircle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812220E-AB67-46C5-8DA3-E70AF4F761DD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Increase research income by </a:t>
          </a:r>
          <a:r>
            <a:rPr lang="en-US" b="1"/>
            <a:t>30%</a:t>
          </a:r>
          <a:endParaRPr lang="en-US"/>
        </a:p>
      </dgm:t>
    </dgm:pt>
    <dgm:pt modelId="{AD1078E5-AECC-4C49-8C19-BEEF4BA5311A}" type="parTrans" cxnId="{1B18253A-491B-4237-8045-363916795D4D}">
      <dgm:prSet/>
      <dgm:spPr/>
      <dgm:t>
        <a:bodyPr/>
        <a:lstStyle/>
        <a:p>
          <a:endParaRPr lang="en-US"/>
        </a:p>
      </dgm:t>
    </dgm:pt>
    <dgm:pt modelId="{86A396EE-B6B0-4EE2-891A-F896DCF6D81F}" type="sibTrans" cxnId="{1B18253A-491B-4237-8045-363916795D4D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E1814FFF-BD55-41CE-A389-637D3000CA30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Double industry partnerships</a:t>
          </a:r>
        </a:p>
      </dgm:t>
    </dgm:pt>
    <dgm:pt modelId="{4383034A-7CA5-4804-9EE0-38AC8243E72B}" type="parTrans" cxnId="{00344C19-D0B6-4CCF-9593-B2F0BB4B1DE0}">
      <dgm:prSet/>
      <dgm:spPr/>
      <dgm:t>
        <a:bodyPr/>
        <a:lstStyle/>
        <a:p>
          <a:endParaRPr lang="en-US"/>
        </a:p>
      </dgm:t>
    </dgm:pt>
    <dgm:pt modelId="{C491EDC9-F843-41A1-AA78-61F7B78B667D}" type="sibTrans" cxnId="{00344C19-D0B6-4CCF-9593-B2F0BB4B1DE0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FEA1C6F8-A3F7-4B28-B14F-5020F6366401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Launch </a:t>
          </a:r>
          <a:r>
            <a:rPr lang="en-US" b="1"/>
            <a:t>20+ startups/scaleups</a:t>
          </a:r>
          <a:endParaRPr lang="en-US"/>
        </a:p>
      </dgm:t>
    </dgm:pt>
    <dgm:pt modelId="{65806F39-6637-4B49-A4FF-05BBF747FFE3}" type="parTrans" cxnId="{F72C7D6F-5B6E-4085-994A-9F8DBFA0047C}">
      <dgm:prSet/>
      <dgm:spPr/>
      <dgm:t>
        <a:bodyPr/>
        <a:lstStyle/>
        <a:p>
          <a:endParaRPr lang="en-US"/>
        </a:p>
      </dgm:t>
    </dgm:pt>
    <dgm:pt modelId="{A204BA47-43C3-44DC-A1E6-29E2B48CFFD4}" type="sibTrans" cxnId="{F72C7D6F-5B6E-4085-994A-9F8DBFA0047C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67801A00-ABE0-4C54-AB9C-79036FF6849E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Increase interdisciplinary publications </a:t>
          </a:r>
        </a:p>
      </dgm:t>
    </dgm:pt>
    <dgm:pt modelId="{241F6835-5AE9-4590-9869-DA4A7D5E97DB}" type="parTrans" cxnId="{71090118-0668-4446-8816-290BD67312C1}">
      <dgm:prSet/>
      <dgm:spPr/>
      <dgm:t>
        <a:bodyPr/>
        <a:lstStyle/>
        <a:p>
          <a:endParaRPr lang="en-US"/>
        </a:p>
      </dgm:t>
    </dgm:pt>
    <dgm:pt modelId="{5F8A8F34-ECB1-4D74-9CA7-F342A9D3DD10}" type="sibTrans" cxnId="{71090118-0668-4446-8816-290BD67312C1}">
      <dgm:prSet/>
      <dgm:spPr/>
      <dgm:t>
        <a:bodyPr/>
        <a:lstStyle/>
        <a:p>
          <a:endParaRPr lang="en-US"/>
        </a:p>
      </dgm:t>
    </dgm:pt>
    <dgm:pt modelId="{26DEAACA-626E-498B-8E95-396E123246F5}" type="pres">
      <dgm:prSet presAssocID="{3200D56B-D177-47BC-948E-A5C4E4086A26}" presName="root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DEBFFAC-7278-46C5-A230-4A2050023A57}" type="pres">
      <dgm:prSet presAssocID="{3200D56B-D177-47BC-948E-A5C4E4086A26}" presName="container" presStyleCnt="0">
        <dgm:presLayoutVars>
          <dgm:dir/>
          <dgm:resizeHandles val="exact"/>
        </dgm:presLayoutVars>
      </dgm:prSet>
      <dgm:spPr/>
    </dgm:pt>
    <dgm:pt modelId="{73A911D3-517D-4980-9FBE-83C52A60BA83}" type="pres">
      <dgm:prSet presAssocID="{D812220E-AB67-46C5-8DA3-E70AF4F761DD}" presName="compNode" presStyleCnt="0"/>
      <dgm:spPr/>
    </dgm:pt>
    <dgm:pt modelId="{D3D77817-E1B0-457C-AA30-98FF54586C72}" type="pres">
      <dgm:prSet presAssocID="{D812220E-AB67-46C5-8DA3-E70AF4F761DD}" presName="iconBgRect" presStyleLbl="bgShp" presStyleIdx="0" presStyleCnt="4"/>
      <dgm:spPr/>
    </dgm:pt>
    <dgm:pt modelId="{67B7B632-03D8-44DD-B380-B6C848443B4E}" type="pres">
      <dgm:prSet presAssocID="{D812220E-AB67-46C5-8DA3-E70AF4F761DD}" presName="iconRect" presStyleLbl="node1" presStyleIdx="0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oney"/>
        </a:ext>
      </dgm:extLst>
    </dgm:pt>
    <dgm:pt modelId="{C22F533F-DA7C-4AB7-BAB2-CD9C06C5587E}" type="pres">
      <dgm:prSet presAssocID="{D812220E-AB67-46C5-8DA3-E70AF4F761DD}" presName="spaceRect" presStyleCnt="0"/>
      <dgm:spPr/>
    </dgm:pt>
    <dgm:pt modelId="{4EDAB79A-7F58-484D-B8CD-B068CB2655C1}" type="pres">
      <dgm:prSet presAssocID="{D812220E-AB67-46C5-8DA3-E70AF4F761DD}" presName="textRect" presStyleLbl="revTx" presStyleIdx="0" presStyleCnt="4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  <dgm:pt modelId="{85FEB7B2-E600-4A12-8369-17257C6C0270}" type="pres">
      <dgm:prSet presAssocID="{86A396EE-B6B0-4EE2-891A-F896DCF6D81F}" presName="sibTrans" presStyleLbl="sibTrans2D1" presStyleIdx="0" presStyleCnt="0"/>
      <dgm:spPr/>
      <dgm:t>
        <a:bodyPr/>
        <a:lstStyle/>
        <a:p>
          <a:endParaRPr lang="en-US"/>
        </a:p>
      </dgm:t>
    </dgm:pt>
    <dgm:pt modelId="{0C88A15C-801E-4516-91DD-6421480AC193}" type="pres">
      <dgm:prSet presAssocID="{E1814FFF-BD55-41CE-A389-637D3000CA30}" presName="compNode" presStyleCnt="0"/>
      <dgm:spPr/>
    </dgm:pt>
    <dgm:pt modelId="{F1B11C03-5283-46E4-8AD1-B4277FF7C3F1}" type="pres">
      <dgm:prSet presAssocID="{E1814FFF-BD55-41CE-A389-637D3000CA30}" presName="iconBgRect" presStyleLbl="bgShp" presStyleIdx="1" presStyleCnt="4"/>
      <dgm:spPr/>
    </dgm:pt>
    <dgm:pt modelId="{0881476C-C38F-4BD5-B0C6-383F7D88FD35}" type="pres">
      <dgm:prSet presAssocID="{E1814FFF-BD55-41CE-A389-637D3000CA30}" presName="iconRect" presStyleLbl="node1" presStyleIdx="1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9908FB15-11A9-437B-A6D3-FCEEF35B003C}" type="pres">
      <dgm:prSet presAssocID="{E1814FFF-BD55-41CE-A389-637D3000CA30}" presName="spaceRect" presStyleCnt="0"/>
      <dgm:spPr/>
    </dgm:pt>
    <dgm:pt modelId="{74EE0C6D-443F-494E-892D-73EE6B1E35CE}" type="pres">
      <dgm:prSet presAssocID="{E1814FFF-BD55-41CE-A389-637D3000CA30}" presName="textRect" presStyleLbl="revTx" presStyleIdx="1" presStyleCnt="4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  <dgm:pt modelId="{482BD04B-63BB-4B57-A116-C14C5C20D0D5}" type="pres">
      <dgm:prSet presAssocID="{C491EDC9-F843-41A1-AA78-61F7B78B667D}" presName="sibTrans" presStyleLbl="sibTrans2D1" presStyleIdx="0" presStyleCnt="0"/>
      <dgm:spPr/>
      <dgm:t>
        <a:bodyPr/>
        <a:lstStyle/>
        <a:p>
          <a:endParaRPr lang="en-US"/>
        </a:p>
      </dgm:t>
    </dgm:pt>
    <dgm:pt modelId="{02C31363-E43C-47EC-A5B4-9CCCEF4599B1}" type="pres">
      <dgm:prSet presAssocID="{FEA1C6F8-A3F7-4B28-B14F-5020F6366401}" presName="compNode" presStyleCnt="0"/>
      <dgm:spPr/>
    </dgm:pt>
    <dgm:pt modelId="{BF2909F7-5700-41DD-A11B-FC92AC6B85E0}" type="pres">
      <dgm:prSet presAssocID="{FEA1C6F8-A3F7-4B28-B14F-5020F6366401}" presName="iconBgRect" presStyleLbl="bgShp" presStyleIdx="2" presStyleCnt="4"/>
      <dgm:spPr/>
    </dgm:pt>
    <dgm:pt modelId="{B9815951-41F4-46F1-80DE-DC5D08E4B653}" type="pres">
      <dgm:prSet presAssocID="{FEA1C6F8-A3F7-4B28-B14F-5020F6366401}" presName="iconRect" presStyleLbl="node1" presStyleIdx="2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Hot Air Balloon"/>
        </a:ext>
      </dgm:extLst>
    </dgm:pt>
    <dgm:pt modelId="{506B4E20-0ED6-41CD-9343-CA8AE51F9E05}" type="pres">
      <dgm:prSet presAssocID="{FEA1C6F8-A3F7-4B28-B14F-5020F6366401}" presName="spaceRect" presStyleCnt="0"/>
      <dgm:spPr/>
    </dgm:pt>
    <dgm:pt modelId="{F53F8403-3530-45A9-8F1A-D5D0094DB2EA}" type="pres">
      <dgm:prSet presAssocID="{FEA1C6F8-A3F7-4B28-B14F-5020F6366401}" presName="textRect" presStyleLbl="revTx" presStyleIdx="2" presStyleCnt="4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  <dgm:pt modelId="{6C874CA0-7CD8-46FC-A002-706EAF5A1A25}" type="pres">
      <dgm:prSet presAssocID="{A204BA47-43C3-44DC-A1E6-29E2B48CFFD4}" presName="sibTrans" presStyleLbl="sibTrans2D1" presStyleIdx="0" presStyleCnt="0"/>
      <dgm:spPr/>
      <dgm:t>
        <a:bodyPr/>
        <a:lstStyle/>
        <a:p>
          <a:endParaRPr lang="en-US"/>
        </a:p>
      </dgm:t>
    </dgm:pt>
    <dgm:pt modelId="{95A85C09-6117-4925-929E-9C824E21A5FF}" type="pres">
      <dgm:prSet presAssocID="{67801A00-ABE0-4C54-AB9C-79036FF6849E}" presName="compNode" presStyleCnt="0"/>
      <dgm:spPr/>
    </dgm:pt>
    <dgm:pt modelId="{8B4A2AEE-E92F-428A-81A3-C19FB1D10751}" type="pres">
      <dgm:prSet presAssocID="{67801A00-ABE0-4C54-AB9C-79036FF6849E}" presName="iconBgRect" presStyleLbl="bgShp" presStyleIdx="3" presStyleCnt="4"/>
      <dgm:spPr/>
    </dgm:pt>
    <dgm:pt modelId="{6B11CEDF-E661-4932-87C1-51ADA3CD860C}" type="pres">
      <dgm:prSet presAssocID="{67801A00-ABE0-4C54-AB9C-79036FF6849E}" presName="iconRect" presStyleLbl="node1" presStyleIdx="3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ooks"/>
        </a:ext>
      </dgm:extLst>
    </dgm:pt>
    <dgm:pt modelId="{89130D82-C5E9-4524-A6D1-0CFEB2067884}" type="pres">
      <dgm:prSet presAssocID="{67801A00-ABE0-4C54-AB9C-79036FF6849E}" presName="spaceRect" presStyleCnt="0"/>
      <dgm:spPr/>
    </dgm:pt>
    <dgm:pt modelId="{A6EF25A0-9CB3-4BE8-AE77-14836E517B20}" type="pres">
      <dgm:prSet presAssocID="{67801A00-ABE0-4C54-AB9C-79036FF6849E}" presName="textRect" presStyleLbl="revTx" presStyleIdx="3" presStyleCnt="4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EE87088-7771-4703-A3E9-0F1934CD80BC}" type="presOf" srcId="{3200D56B-D177-47BC-948E-A5C4E4086A26}" destId="{26DEAACA-626E-498B-8E95-396E123246F5}" srcOrd="0" destOrd="0" presId="urn:microsoft.com/office/officeart/2018/2/layout/IconCircleList"/>
    <dgm:cxn modelId="{A5FE5E9B-D038-48A7-B937-B0F0E6D427F8}" type="presOf" srcId="{FEA1C6F8-A3F7-4B28-B14F-5020F6366401}" destId="{F53F8403-3530-45A9-8F1A-D5D0094DB2EA}" srcOrd="0" destOrd="0" presId="urn:microsoft.com/office/officeart/2018/2/layout/IconCircleList"/>
    <dgm:cxn modelId="{45BADD5A-E184-45E4-9CE0-4914FDCD9179}" type="presOf" srcId="{E1814FFF-BD55-41CE-A389-637D3000CA30}" destId="{74EE0C6D-443F-494E-892D-73EE6B1E35CE}" srcOrd="0" destOrd="0" presId="urn:microsoft.com/office/officeart/2018/2/layout/IconCircleList"/>
    <dgm:cxn modelId="{71090118-0668-4446-8816-290BD67312C1}" srcId="{3200D56B-D177-47BC-948E-A5C4E4086A26}" destId="{67801A00-ABE0-4C54-AB9C-79036FF6849E}" srcOrd="3" destOrd="0" parTransId="{241F6835-5AE9-4590-9869-DA4A7D5E97DB}" sibTransId="{5F8A8F34-ECB1-4D74-9CA7-F342A9D3DD10}"/>
    <dgm:cxn modelId="{880A1BAA-2355-40DB-B456-D0E1AA2C15A5}" type="presOf" srcId="{D812220E-AB67-46C5-8DA3-E70AF4F761DD}" destId="{4EDAB79A-7F58-484D-B8CD-B068CB2655C1}" srcOrd="0" destOrd="0" presId="urn:microsoft.com/office/officeart/2018/2/layout/IconCircleList"/>
    <dgm:cxn modelId="{8EAD936B-9F29-4BB1-99E6-90952C0422F0}" type="presOf" srcId="{C491EDC9-F843-41A1-AA78-61F7B78B667D}" destId="{482BD04B-63BB-4B57-A116-C14C5C20D0D5}" srcOrd="0" destOrd="0" presId="urn:microsoft.com/office/officeart/2018/2/layout/IconCircleList"/>
    <dgm:cxn modelId="{DB22D378-AEA4-45D4-920D-CB5E2075881A}" type="presOf" srcId="{A204BA47-43C3-44DC-A1E6-29E2B48CFFD4}" destId="{6C874CA0-7CD8-46FC-A002-706EAF5A1A25}" srcOrd="0" destOrd="0" presId="urn:microsoft.com/office/officeart/2018/2/layout/IconCircleList"/>
    <dgm:cxn modelId="{57BDE879-BE63-4460-975E-92A2C9C82F5B}" type="presOf" srcId="{86A396EE-B6B0-4EE2-891A-F896DCF6D81F}" destId="{85FEB7B2-E600-4A12-8369-17257C6C0270}" srcOrd="0" destOrd="0" presId="urn:microsoft.com/office/officeart/2018/2/layout/IconCircleList"/>
    <dgm:cxn modelId="{1B18253A-491B-4237-8045-363916795D4D}" srcId="{3200D56B-D177-47BC-948E-A5C4E4086A26}" destId="{D812220E-AB67-46C5-8DA3-E70AF4F761DD}" srcOrd="0" destOrd="0" parTransId="{AD1078E5-AECC-4C49-8C19-BEEF4BA5311A}" sibTransId="{86A396EE-B6B0-4EE2-891A-F896DCF6D81F}"/>
    <dgm:cxn modelId="{F39C9210-0888-4040-B8A2-80EA6F9185E8}" type="presOf" srcId="{67801A00-ABE0-4C54-AB9C-79036FF6849E}" destId="{A6EF25A0-9CB3-4BE8-AE77-14836E517B20}" srcOrd="0" destOrd="0" presId="urn:microsoft.com/office/officeart/2018/2/layout/IconCircleList"/>
    <dgm:cxn modelId="{00344C19-D0B6-4CCF-9593-B2F0BB4B1DE0}" srcId="{3200D56B-D177-47BC-948E-A5C4E4086A26}" destId="{E1814FFF-BD55-41CE-A389-637D3000CA30}" srcOrd="1" destOrd="0" parTransId="{4383034A-7CA5-4804-9EE0-38AC8243E72B}" sibTransId="{C491EDC9-F843-41A1-AA78-61F7B78B667D}"/>
    <dgm:cxn modelId="{F72C7D6F-5B6E-4085-994A-9F8DBFA0047C}" srcId="{3200D56B-D177-47BC-948E-A5C4E4086A26}" destId="{FEA1C6F8-A3F7-4B28-B14F-5020F6366401}" srcOrd="2" destOrd="0" parTransId="{65806F39-6637-4B49-A4FF-05BBF747FFE3}" sibTransId="{A204BA47-43C3-44DC-A1E6-29E2B48CFFD4}"/>
    <dgm:cxn modelId="{CB249461-882C-47A4-ABB0-19868C80773A}" type="presParOf" srcId="{26DEAACA-626E-498B-8E95-396E123246F5}" destId="{3DEBFFAC-7278-46C5-A230-4A2050023A57}" srcOrd="0" destOrd="0" presId="urn:microsoft.com/office/officeart/2018/2/layout/IconCircleList"/>
    <dgm:cxn modelId="{9298C101-51CF-4996-8180-A8A88F8DA399}" type="presParOf" srcId="{3DEBFFAC-7278-46C5-A230-4A2050023A57}" destId="{73A911D3-517D-4980-9FBE-83C52A60BA83}" srcOrd="0" destOrd="0" presId="urn:microsoft.com/office/officeart/2018/2/layout/IconCircleList"/>
    <dgm:cxn modelId="{DF4E52D2-8ACC-4D96-A50B-E4393B0A6850}" type="presParOf" srcId="{73A911D3-517D-4980-9FBE-83C52A60BA83}" destId="{D3D77817-E1B0-457C-AA30-98FF54586C72}" srcOrd="0" destOrd="0" presId="urn:microsoft.com/office/officeart/2018/2/layout/IconCircleList"/>
    <dgm:cxn modelId="{70EC6608-6925-4EBC-9477-EBEB0BC17400}" type="presParOf" srcId="{73A911D3-517D-4980-9FBE-83C52A60BA83}" destId="{67B7B632-03D8-44DD-B380-B6C848443B4E}" srcOrd="1" destOrd="0" presId="urn:microsoft.com/office/officeart/2018/2/layout/IconCircleList"/>
    <dgm:cxn modelId="{58C36A26-190C-47EC-A670-9F046D7CC49A}" type="presParOf" srcId="{73A911D3-517D-4980-9FBE-83C52A60BA83}" destId="{C22F533F-DA7C-4AB7-BAB2-CD9C06C5587E}" srcOrd="2" destOrd="0" presId="urn:microsoft.com/office/officeart/2018/2/layout/IconCircleList"/>
    <dgm:cxn modelId="{9B2DB7CE-2686-4F26-978A-ACA09FE96220}" type="presParOf" srcId="{73A911D3-517D-4980-9FBE-83C52A60BA83}" destId="{4EDAB79A-7F58-484D-B8CD-B068CB2655C1}" srcOrd="3" destOrd="0" presId="urn:microsoft.com/office/officeart/2018/2/layout/IconCircleList"/>
    <dgm:cxn modelId="{D8C2F431-CABB-4287-AD44-AD533805FC48}" type="presParOf" srcId="{3DEBFFAC-7278-46C5-A230-4A2050023A57}" destId="{85FEB7B2-E600-4A12-8369-17257C6C0270}" srcOrd="1" destOrd="0" presId="urn:microsoft.com/office/officeart/2018/2/layout/IconCircleList"/>
    <dgm:cxn modelId="{46ACF316-B216-476C-AEB6-0EF79F6E6496}" type="presParOf" srcId="{3DEBFFAC-7278-46C5-A230-4A2050023A57}" destId="{0C88A15C-801E-4516-91DD-6421480AC193}" srcOrd="2" destOrd="0" presId="urn:microsoft.com/office/officeart/2018/2/layout/IconCircleList"/>
    <dgm:cxn modelId="{DAAD35CD-28BF-4784-A809-98C16CFEFDFE}" type="presParOf" srcId="{0C88A15C-801E-4516-91DD-6421480AC193}" destId="{F1B11C03-5283-46E4-8AD1-B4277FF7C3F1}" srcOrd="0" destOrd="0" presId="urn:microsoft.com/office/officeart/2018/2/layout/IconCircleList"/>
    <dgm:cxn modelId="{4025B24C-74C1-4ABF-B491-D24F666B7B33}" type="presParOf" srcId="{0C88A15C-801E-4516-91DD-6421480AC193}" destId="{0881476C-C38F-4BD5-B0C6-383F7D88FD35}" srcOrd="1" destOrd="0" presId="urn:microsoft.com/office/officeart/2018/2/layout/IconCircleList"/>
    <dgm:cxn modelId="{6E639D73-6ABD-4DCC-A68E-F1DB1FB27A00}" type="presParOf" srcId="{0C88A15C-801E-4516-91DD-6421480AC193}" destId="{9908FB15-11A9-437B-A6D3-FCEEF35B003C}" srcOrd="2" destOrd="0" presId="urn:microsoft.com/office/officeart/2018/2/layout/IconCircleList"/>
    <dgm:cxn modelId="{D073910F-B19B-45EA-9811-F4AAE7E0D149}" type="presParOf" srcId="{0C88A15C-801E-4516-91DD-6421480AC193}" destId="{74EE0C6D-443F-494E-892D-73EE6B1E35CE}" srcOrd="3" destOrd="0" presId="urn:microsoft.com/office/officeart/2018/2/layout/IconCircleList"/>
    <dgm:cxn modelId="{45B34286-04C0-4E89-AAA5-CAFE5AE916F7}" type="presParOf" srcId="{3DEBFFAC-7278-46C5-A230-4A2050023A57}" destId="{482BD04B-63BB-4B57-A116-C14C5C20D0D5}" srcOrd="3" destOrd="0" presId="urn:microsoft.com/office/officeart/2018/2/layout/IconCircleList"/>
    <dgm:cxn modelId="{54AA42C9-A604-4BE9-93D2-A5210CF1DAAF}" type="presParOf" srcId="{3DEBFFAC-7278-46C5-A230-4A2050023A57}" destId="{02C31363-E43C-47EC-A5B4-9CCCEF4599B1}" srcOrd="4" destOrd="0" presId="urn:microsoft.com/office/officeart/2018/2/layout/IconCircleList"/>
    <dgm:cxn modelId="{866EA99D-98F8-4B07-BEB6-C08E308325EC}" type="presParOf" srcId="{02C31363-E43C-47EC-A5B4-9CCCEF4599B1}" destId="{BF2909F7-5700-41DD-A11B-FC92AC6B85E0}" srcOrd="0" destOrd="0" presId="urn:microsoft.com/office/officeart/2018/2/layout/IconCircleList"/>
    <dgm:cxn modelId="{03B1928C-403E-4ABF-8275-C68A35D88C73}" type="presParOf" srcId="{02C31363-E43C-47EC-A5B4-9CCCEF4599B1}" destId="{B9815951-41F4-46F1-80DE-DC5D08E4B653}" srcOrd="1" destOrd="0" presId="urn:microsoft.com/office/officeart/2018/2/layout/IconCircleList"/>
    <dgm:cxn modelId="{2AC4FD55-1718-43D1-95B0-3A3D0E3083D1}" type="presParOf" srcId="{02C31363-E43C-47EC-A5B4-9CCCEF4599B1}" destId="{506B4E20-0ED6-41CD-9343-CA8AE51F9E05}" srcOrd="2" destOrd="0" presId="urn:microsoft.com/office/officeart/2018/2/layout/IconCircleList"/>
    <dgm:cxn modelId="{7FA2A72E-FA51-484D-B8F2-0FAF07F652B7}" type="presParOf" srcId="{02C31363-E43C-47EC-A5B4-9CCCEF4599B1}" destId="{F53F8403-3530-45A9-8F1A-D5D0094DB2EA}" srcOrd="3" destOrd="0" presId="urn:microsoft.com/office/officeart/2018/2/layout/IconCircleList"/>
    <dgm:cxn modelId="{D8954B36-D3D2-4644-9617-7A1D92D52C30}" type="presParOf" srcId="{3DEBFFAC-7278-46C5-A230-4A2050023A57}" destId="{6C874CA0-7CD8-46FC-A002-706EAF5A1A25}" srcOrd="5" destOrd="0" presId="urn:microsoft.com/office/officeart/2018/2/layout/IconCircleList"/>
    <dgm:cxn modelId="{96950F2A-1E3A-46D7-B2B0-F1AD40990A04}" type="presParOf" srcId="{3DEBFFAC-7278-46C5-A230-4A2050023A57}" destId="{95A85C09-6117-4925-929E-9C824E21A5FF}" srcOrd="6" destOrd="0" presId="urn:microsoft.com/office/officeart/2018/2/layout/IconCircleList"/>
    <dgm:cxn modelId="{C1136415-86BD-4C38-AF07-24A1B84CCA38}" type="presParOf" srcId="{95A85C09-6117-4925-929E-9C824E21A5FF}" destId="{8B4A2AEE-E92F-428A-81A3-C19FB1D10751}" srcOrd="0" destOrd="0" presId="urn:microsoft.com/office/officeart/2018/2/layout/IconCircleList"/>
    <dgm:cxn modelId="{0BDCD52D-003F-494E-BC06-79CCD2881BE1}" type="presParOf" srcId="{95A85C09-6117-4925-929E-9C824E21A5FF}" destId="{6B11CEDF-E661-4932-87C1-51ADA3CD860C}" srcOrd="1" destOrd="0" presId="urn:microsoft.com/office/officeart/2018/2/layout/IconCircleList"/>
    <dgm:cxn modelId="{DF0445AF-A120-46BC-B5B0-71F7BEA22825}" type="presParOf" srcId="{95A85C09-6117-4925-929E-9C824E21A5FF}" destId="{89130D82-C5E9-4524-A6D1-0CFEB2067884}" srcOrd="2" destOrd="0" presId="urn:microsoft.com/office/officeart/2018/2/layout/IconCircleList"/>
    <dgm:cxn modelId="{A4B05D33-F384-49A2-AAC4-10F90185C56E}" type="presParOf" srcId="{95A85C09-6117-4925-929E-9C824E21A5FF}" destId="{A6EF25A0-9CB3-4BE8-AE77-14836E517B20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8AC2C6E8-4328-414D-A7F2-7A5789A9CF95}" type="doc">
      <dgm:prSet loTypeId="urn:microsoft.com/office/officeart/2008/layout/LinedList" loCatId="list" qsTypeId="urn:microsoft.com/office/officeart/2005/8/quickstyle/simple4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4315C842-5B54-4EC5-AB43-F9604CA1645F}">
      <dgm:prSet/>
      <dgm:spPr/>
      <dgm:t>
        <a:bodyPr/>
        <a:lstStyle/>
        <a:p>
          <a:r>
            <a:rPr lang="en-US"/>
            <a:t>Strategic alliances with top universities</a:t>
          </a:r>
        </a:p>
      </dgm:t>
    </dgm:pt>
    <dgm:pt modelId="{EB5B3D87-6DB1-4C33-B783-61F46DA4ABCF}" type="parTrans" cxnId="{64015A15-6102-4ECC-9D13-033D9C7B0634}">
      <dgm:prSet/>
      <dgm:spPr/>
      <dgm:t>
        <a:bodyPr/>
        <a:lstStyle/>
        <a:p>
          <a:endParaRPr lang="en-US"/>
        </a:p>
      </dgm:t>
    </dgm:pt>
    <dgm:pt modelId="{7AC71553-201F-460E-A8FA-C26D74968FEA}" type="sibTrans" cxnId="{64015A15-6102-4ECC-9D13-033D9C7B0634}">
      <dgm:prSet/>
      <dgm:spPr/>
      <dgm:t>
        <a:bodyPr/>
        <a:lstStyle/>
        <a:p>
          <a:endParaRPr lang="en-US"/>
        </a:p>
      </dgm:t>
    </dgm:pt>
    <dgm:pt modelId="{16DE61C9-B1FA-47C5-8AF6-1545A69C2B08}">
      <dgm:prSet/>
      <dgm:spPr/>
      <dgm:t>
        <a:bodyPr/>
        <a:lstStyle/>
        <a:p>
          <a:r>
            <a:rPr lang="en-US"/>
            <a:t>Expansion of joint degrees &amp; mobility programs</a:t>
          </a:r>
        </a:p>
      </dgm:t>
    </dgm:pt>
    <dgm:pt modelId="{BB7458BC-935A-44BA-AD30-791BC5E99BFA}" type="parTrans" cxnId="{81C15586-D36E-4AAA-8CC1-147D17C66989}">
      <dgm:prSet/>
      <dgm:spPr/>
      <dgm:t>
        <a:bodyPr/>
        <a:lstStyle/>
        <a:p>
          <a:endParaRPr lang="en-US"/>
        </a:p>
      </dgm:t>
    </dgm:pt>
    <dgm:pt modelId="{B0585345-AA57-419F-AE80-2F784BEFA6F3}" type="sibTrans" cxnId="{81C15586-D36E-4AAA-8CC1-147D17C66989}">
      <dgm:prSet/>
      <dgm:spPr/>
      <dgm:t>
        <a:bodyPr/>
        <a:lstStyle/>
        <a:p>
          <a:endParaRPr lang="en-US"/>
        </a:p>
      </dgm:t>
    </dgm:pt>
    <dgm:pt modelId="{CA4C91B8-064F-441D-959D-C9E350899479}">
      <dgm:prSet/>
      <dgm:spPr/>
      <dgm:t>
        <a:bodyPr/>
        <a:lstStyle/>
        <a:p>
          <a:r>
            <a:rPr lang="en-US"/>
            <a:t>Increased international student recruitment</a:t>
          </a:r>
        </a:p>
      </dgm:t>
    </dgm:pt>
    <dgm:pt modelId="{168FCACB-38A4-4A31-8E07-AA0BEB6FE3C8}" type="parTrans" cxnId="{06761A64-9715-44CD-9F2E-1F1A0C83597A}">
      <dgm:prSet/>
      <dgm:spPr/>
      <dgm:t>
        <a:bodyPr/>
        <a:lstStyle/>
        <a:p>
          <a:endParaRPr lang="en-US"/>
        </a:p>
      </dgm:t>
    </dgm:pt>
    <dgm:pt modelId="{2A036FE5-4E9E-4D25-9BC1-60B10B851F1A}" type="sibTrans" cxnId="{06761A64-9715-44CD-9F2E-1F1A0C83597A}">
      <dgm:prSet/>
      <dgm:spPr/>
      <dgm:t>
        <a:bodyPr/>
        <a:lstStyle/>
        <a:p>
          <a:endParaRPr lang="en-US"/>
        </a:p>
      </dgm:t>
    </dgm:pt>
    <dgm:pt modelId="{6C044A46-514E-475D-AE56-05C3100F0A36}">
      <dgm:prSet/>
      <dgm:spPr/>
      <dgm:t>
        <a:bodyPr/>
        <a:lstStyle/>
        <a:p>
          <a:r>
            <a:rPr lang="en-US"/>
            <a:t>Strengthened global research networks</a:t>
          </a:r>
        </a:p>
      </dgm:t>
    </dgm:pt>
    <dgm:pt modelId="{9D0AB63C-5A72-4E2F-B3C0-35A2658F9EA2}" type="parTrans" cxnId="{20027980-E7AF-41FE-804C-02D2360AF9EB}">
      <dgm:prSet/>
      <dgm:spPr/>
      <dgm:t>
        <a:bodyPr/>
        <a:lstStyle/>
        <a:p>
          <a:endParaRPr lang="en-US"/>
        </a:p>
      </dgm:t>
    </dgm:pt>
    <dgm:pt modelId="{91D826DD-5D91-49EE-B5F2-DB82AF2CA201}" type="sibTrans" cxnId="{20027980-E7AF-41FE-804C-02D2360AF9EB}">
      <dgm:prSet/>
      <dgm:spPr/>
      <dgm:t>
        <a:bodyPr/>
        <a:lstStyle/>
        <a:p>
          <a:endParaRPr lang="en-US"/>
        </a:p>
      </dgm:t>
    </dgm:pt>
    <dgm:pt modelId="{2F1BA9EA-8C51-4A93-9831-0E78BDCD48E6}">
      <dgm:prSet/>
      <dgm:spPr/>
      <dgm:t>
        <a:bodyPr/>
        <a:lstStyle/>
        <a:p>
          <a:r>
            <a:rPr lang="en-US"/>
            <a:t>Enhanced international student experience </a:t>
          </a:r>
        </a:p>
      </dgm:t>
    </dgm:pt>
    <dgm:pt modelId="{C2F56B2D-62A9-414E-AFA5-B24CC1838729}" type="parTrans" cxnId="{E23731E2-CE5F-4F65-9CE2-9B08C33983ED}">
      <dgm:prSet/>
      <dgm:spPr/>
      <dgm:t>
        <a:bodyPr/>
        <a:lstStyle/>
        <a:p>
          <a:endParaRPr lang="en-US"/>
        </a:p>
      </dgm:t>
    </dgm:pt>
    <dgm:pt modelId="{4DAD9C6A-9B40-4C43-ADE1-4A287E96936F}" type="sibTrans" cxnId="{E23731E2-CE5F-4F65-9CE2-9B08C33983ED}">
      <dgm:prSet/>
      <dgm:spPr/>
      <dgm:t>
        <a:bodyPr/>
        <a:lstStyle/>
        <a:p>
          <a:endParaRPr lang="en-US"/>
        </a:p>
      </dgm:t>
    </dgm:pt>
    <dgm:pt modelId="{2C2E7A6B-0B72-40C4-97EB-F360D8573151}" type="pres">
      <dgm:prSet presAssocID="{8AC2C6E8-4328-414D-A7F2-7A5789A9CF95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B89DE8D4-0C72-4CCA-BFAF-15658B317E17}" type="pres">
      <dgm:prSet presAssocID="{4315C842-5B54-4EC5-AB43-F9604CA1645F}" presName="thickLine" presStyleLbl="alignNode1" presStyleIdx="0" presStyleCnt="5"/>
      <dgm:spPr/>
    </dgm:pt>
    <dgm:pt modelId="{361F282A-E122-4950-B5A0-D3615B498D7A}" type="pres">
      <dgm:prSet presAssocID="{4315C842-5B54-4EC5-AB43-F9604CA1645F}" presName="horz1" presStyleCnt="0"/>
      <dgm:spPr/>
    </dgm:pt>
    <dgm:pt modelId="{1A3853F8-F33C-4AC8-AB21-47EF4F4DEA2F}" type="pres">
      <dgm:prSet presAssocID="{4315C842-5B54-4EC5-AB43-F9604CA1645F}" presName="tx1" presStyleLbl="revTx" presStyleIdx="0" presStyleCnt="5"/>
      <dgm:spPr/>
      <dgm:t>
        <a:bodyPr/>
        <a:lstStyle/>
        <a:p>
          <a:endParaRPr lang="en-US"/>
        </a:p>
      </dgm:t>
    </dgm:pt>
    <dgm:pt modelId="{A11EDB49-D61D-4384-94B2-E5DA8DD9FAF1}" type="pres">
      <dgm:prSet presAssocID="{4315C842-5B54-4EC5-AB43-F9604CA1645F}" presName="vert1" presStyleCnt="0"/>
      <dgm:spPr/>
    </dgm:pt>
    <dgm:pt modelId="{4635007B-C537-47F3-9865-3EB043149666}" type="pres">
      <dgm:prSet presAssocID="{16DE61C9-B1FA-47C5-8AF6-1545A69C2B08}" presName="thickLine" presStyleLbl="alignNode1" presStyleIdx="1" presStyleCnt="5"/>
      <dgm:spPr/>
    </dgm:pt>
    <dgm:pt modelId="{151A22FB-73F7-4CA2-AB8E-374DFB32105E}" type="pres">
      <dgm:prSet presAssocID="{16DE61C9-B1FA-47C5-8AF6-1545A69C2B08}" presName="horz1" presStyleCnt="0"/>
      <dgm:spPr/>
    </dgm:pt>
    <dgm:pt modelId="{4C321668-06AA-4EBC-B59B-BD160098A4A4}" type="pres">
      <dgm:prSet presAssocID="{16DE61C9-B1FA-47C5-8AF6-1545A69C2B08}" presName="tx1" presStyleLbl="revTx" presStyleIdx="1" presStyleCnt="5"/>
      <dgm:spPr/>
      <dgm:t>
        <a:bodyPr/>
        <a:lstStyle/>
        <a:p>
          <a:endParaRPr lang="en-US"/>
        </a:p>
      </dgm:t>
    </dgm:pt>
    <dgm:pt modelId="{91880666-5A59-419B-8FF1-A63B32986098}" type="pres">
      <dgm:prSet presAssocID="{16DE61C9-B1FA-47C5-8AF6-1545A69C2B08}" presName="vert1" presStyleCnt="0"/>
      <dgm:spPr/>
    </dgm:pt>
    <dgm:pt modelId="{D51AAB31-943E-48E1-B6F2-DEF2373425F9}" type="pres">
      <dgm:prSet presAssocID="{CA4C91B8-064F-441D-959D-C9E350899479}" presName="thickLine" presStyleLbl="alignNode1" presStyleIdx="2" presStyleCnt="5"/>
      <dgm:spPr/>
    </dgm:pt>
    <dgm:pt modelId="{1EA156B1-7D5F-416D-82FB-75A7C44324DC}" type="pres">
      <dgm:prSet presAssocID="{CA4C91B8-064F-441D-959D-C9E350899479}" presName="horz1" presStyleCnt="0"/>
      <dgm:spPr/>
    </dgm:pt>
    <dgm:pt modelId="{71CE0281-C0CD-4256-9B65-7F4920745437}" type="pres">
      <dgm:prSet presAssocID="{CA4C91B8-064F-441D-959D-C9E350899479}" presName="tx1" presStyleLbl="revTx" presStyleIdx="2" presStyleCnt="5"/>
      <dgm:spPr/>
      <dgm:t>
        <a:bodyPr/>
        <a:lstStyle/>
        <a:p>
          <a:endParaRPr lang="en-US"/>
        </a:p>
      </dgm:t>
    </dgm:pt>
    <dgm:pt modelId="{F026E2F4-125D-481E-871C-3919FE3BE90C}" type="pres">
      <dgm:prSet presAssocID="{CA4C91B8-064F-441D-959D-C9E350899479}" presName="vert1" presStyleCnt="0"/>
      <dgm:spPr/>
    </dgm:pt>
    <dgm:pt modelId="{B159E197-4194-4645-8E30-9C7216B2A7DC}" type="pres">
      <dgm:prSet presAssocID="{6C044A46-514E-475D-AE56-05C3100F0A36}" presName="thickLine" presStyleLbl="alignNode1" presStyleIdx="3" presStyleCnt="5"/>
      <dgm:spPr/>
    </dgm:pt>
    <dgm:pt modelId="{B73DB2DE-79D7-4512-8ED4-594A56A05391}" type="pres">
      <dgm:prSet presAssocID="{6C044A46-514E-475D-AE56-05C3100F0A36}" presName="horz1" presStyleCnt="0"/>
      <dgm:spPr/>
    </dgm:pt>
    <dgm:pt modelId="{C9628BED-633A-4FA9-9D17-0155CCBAB3D1}" type="pres">
      <dgm:prSet presAssocID="{6C044A46-514E-475D-AE56-05C3100F0A36}" presName="tx1" presStyleLbl="revTx" presStyleIdx="3" presStyleCnt="5"/>
      <dgm:spPr/>
      <dgm:t>
        <a:bodyPr/>
        <a:lstStyle/>
        <a:p>
          <a:endParaRPr lang="en-US"/>
        </a:p>
      </dgm:t>
    </dgm:pt>
    <dgm:pt modelId="{B05C8DBC-21E4-4E59-AC1A-655A94C9FEFC}" type="pres">
      <dgm:prSet presAssocID="{6C044A46-514E-475D-AE56-05C3100F0A36}" presName="vert1" presStyleCnt="0"/>
      <dgm:spPr/>
    </dgm:pt>
    <dgm:pt modelId="{F40561D8-9542-4449-8C60-71ED93922C09}" type="pres">
      <dgm:prSet presAssocID="{2F1BA9EA-8C51-4A93-9831-0E78BDCD48E6}" presName="thickLine" presStyleLbl="alignNode1" presStyleIdx="4" presStyleCnt="5"/>
      <dgm:spPr/>
    </dgm:pt>
    <dgm:pt modelId="{A49E3EF4-1674-4075-9FC8-43E366D02E53}" type="pres">
      <dgm:prSet presAssocID="{2F1BA9EA-8C51-4A93-9831-0E78BDCD48E6}" presName="horz1" presStyleCnt="0"/>
      <dgm:spPr/>
    </dgm:pt>
    <dgm:pt modelId="{573D1F9A-4708-4B92-99D2-07E2371F6FB3}" type="pres">
      <dgm:prSet presAssocID="{2F1BA9EA-8C51-4A93-9831-0E78BDCD48E6}" presName="tx1" presStyleLbl="revTx" presStyleIdx="4" presStyleCnt="5"/>
      <dgm:spPr/>
      <dgm:t>
        <a:bodyPr/>
        <a:lstStyle/>
        <a:p>
          <a:endParaRPr lang="en-US"/>
        </a:p>
      </dgm:t>
    </dgm:pt>
    <dgm:pt modelId="{17B4AC98-EF3C-45F7-BF00-52A1F50554E4}" type="pres">
      <dgm:prSet presAssocID="{2F1BA9EA-8C51-4A93-9831-0E78BDCD48E6}" presName="vert1" presStyleCnt="0"/>
      <dgm:spPr/>
    </dgm:pt>
  </dgm:ptLst>
  <dgm:cxnLst>
    <dgm:cxn modelId="{E23731E2-CE5F-4F65-9CE2-9B08C33983ED}" srcId="{8AC2C6E8-4328-414D-A7F2-7A5789A9CF95}" destId="{2F1BA9EA-8C51-4A93-9831-0E78BDCD48E6}" srcOrd="4" destOrd="0" parTransId="{C2F56B2D-62A9-414E-AFA5-B24CC1838729}" sibTransId="{4DAD9C6A-9B40-4C43-ADE1-4A287E96936F}"/>
    <dgm:cxn modelId="{3C1854D3-0715-4ECE-A98C-34A7ED0E5DD7}" type="presOf" srcId="{16DE61C9-B1FA-47C5-8AF6-1545A69C2B08}" destId="{4C321668-06AA-4EBC-B59B-BD160098A4A4}" srcOrd="0" destOrd="0" presId="urn:microsoft.com/office/officeart/2008/layout/LinedList"/>
    <dgm:cxn modelId="{81C15586-D36E-4AAA-8CC1-147D17C66989}" srcId="{8AC2C6E8-4328-414D-A7F2-7A5789A9CF95}" destId="{16DE61C9-B1FA-47C5-8AF6-1545A69C2B08}" srcOrd="1" destOrd="0" parTransId="{BB7458BC-935A-44BA-AD30-791BC5E99BFA}" sibTransId="{B0585345-AA57-419F-AE80-2F784BEFA6F3}"/>
    <dgm:cxn modelId="{D05827EA-449A-4B67-8634-60DD3EB94082}" type="presOf" srcId="{4315C842-5B54-4EC5-AB43-F9604CA1645F}" destId="{1A3853F8-F33C-4AC8-AB21-47EF4F4DEA2F}" srcOrd="0" destOrd="0" presId="urn:microsoft.com/office/officeart/2008/layout/LinedList"/>
    <dgm:cxn modelId="{20027980-E7AF-41FE-804C-02D2360AF9EB}" srcId="{8AC2C6E8-4328-414D-A7F2-7A5789A9CF95}" destId="{6C044A46-514E-475D-AE56-05C3100F0A36}" srcOrd="3" destOrd="0" parTransId="{9D0AB63C-5A72-4E2F-B3C0-35A2658F9EA2}" sibTransId="{91D826DD-5D91-49EE-B5F2-DB82AF2CA201}"/>
    <dgm:cxn modelId="{F14BB0CE-BA3A-40C4-B905-EF563167C260}" type="presOf" srcId="{8AC2C6E8-4328-414D-A7F2-7A5789A9CF95}" destId="{2C2E7A6B-0B72-40C4-97EB-F360D8573151}" srcOrd="0" destOrd="0" presId="urn:microsoft.com/office/officeart/2008/layout/LinedList"/>
    <dgm:cxn modelId="{690465C7-17B3-4161-8CB5-86AEBEB693C4}" type="presOf" srcId="{6C044A46-514E-475D-AE56-05C3100F0A36}" destId="{C9628BED-633A-4FA9-9D17-0155CCBAB3D1}" srcOrd="0" destOrd="0" presId="urn:microsoft.com/office/officeart/2008/layout/LinedList"/>
    <dgm:cxn modelId="{E750D967-8B76-4F76-A58E-D730C7829FED}" type="presOf" srcId="{CA4C91B8-064F-441D-959D-C9E350899479}" destId="{71CE0281-C0CD-4256-9B65-7F4920745437}" srcOrd="0" destOrd="0" presId="urn:microsoft.com/office/officeart/2008/layout/LinedList"/>
    <dgm:cxn modelId="{64015A15-6102-4ECC-9D13-033D9C7B0634}" srcId="{8AC2C6E8-4328-414D-A7F2-7A5789A9CF95}" destId="{4315C842-5B54-4EC5-AB43-F9604CA1645F}" srcOrd="0" destOrd="0" parTransId="{EB5B3D87-6DB1-4C33-B783-61F46DA4ABCF}" sibTransId="{7AC71553-201F-460E-A8FA-C26D74968FEA}"/>
    <dgm:cxn modelId="{2CC7B653-6AEB-4D95-989F-203FE37A08AB}" type="presOf" srcId="{2F1BA9EA-8C51-4A93-9831-0E78BDCD48E6}" destId="{573D1F9A-4708-4B92-99D2-07E2371F6FB3}" srcOrd="0" destOrd="0" presId="urn:microsoft.com/office/officeart/2008/layout/LinedList"/>
    <dgm:cxn modelId="{06761A64-9715-44CD-9F2E-1F1A0C83597A}" srcId="{8AC2C6E8-4328-414D-A7F2-7A5789A9CF95}" destId="{CA4C91B8-064F-441D-959D-C9E350899479}" srcOrd="2" destOrd="0" parTransId="{168FCACB-38A4-4A31-8E07-AA0BEB6FE3C8}" sibTransId="{2A036FE5-4E9E-4D25-9BC1-60B10B851F1A}"/>
    <dgm:cxn modelId="{C83EE100-631A-4DD3-B00F-DDE4166C62DA}" type="presParOf" srcId="{2C2E7A6B-0B72-40C4-97EB-F360D8573151}" destId="{B89DE8D4-0C72-4CCA-BFAF-15658B317E17}" srcOrd="0" destOrd="0" presId="urn:microsoft.com/office/officeart/2008/layout/LinedList"/>
    <dgm:cxn modelId="{7E88485B-4D7A-4E30-ADD0-3CE42B845F03}" type="presParOf" srcId="{2C2E7A6B-0B72-40C4-97EB-F360D8573151}" destId="{361F282A-E122-4950-B5A0-D3615B498D7A}" srcOrd="1" destOrd="0" presId="urn:microsoft.com/office/officeart/2008/layout/LinedList"/>
    <dgm:cxn modelId="{6EBDCD83-437D-46B7-AA20-92B11BDCD543}" type="presParOf" srcId="{361F282A-E122-4950-B5A0-D3615B498D7A}" destId="{1A3853F8-F33C-4AC8-AB21-47EF4F4DEA2F}" srcOrd="0" destOrd="0" presId="urn:microsoft.com/office/officeart/2008/layout/LinedList"/>
    <dgm:cxn modelId="{3FF8BA24-D1B2-432D-A1EE-A29E5C7C6E74}" type="presParOf" srcId="{361F282A-E122-4950-B5A0-D3615B498D7A}" destId="{A11EDB49-D61D-4384-94B2-E5DA8DD9FAF1}" srcOrd="1" destOrd="0" presId="urn:microsoft.com/office/officeart/2008/layout/LinedList"/>
    <dgm:cxn modelId="{A0B93662-C8D2-476F-B688-5D9C519A00AC}" type="presParOf" srcId="{2C2E7A6B-0B72-40C4-97EB-F360D8573151}" destId="{4635007B-C537-47F3-9865-3EB043149666}" srcOrd="2" destOrd="0" presId="urn:microsoft.com/office/officeart/2008/layout/LinedList"/>
    <dgm:cxn modelId="{3D95D26A-5639-4951-A0AC-092B404DFA75}" type="presParOf" srcId="{2C2E7A6B-0B72-40C4-97EB-F360D8573151}" destId="{151A22FB-73F7-4CA2-AB8E-374DFB32105E}" srcOrd="3" destOrd="0" presId="urn:microsoft.com/office/officeart/2008/layout/LinedList"/>
    <dgm:cxn modelId="{3BBF31C8-2F32-4338-85E2-C3F96069E70A}" type="presParOf" srcId="{151A22FB-73F7-4CA2-AB8E-374DFB32105E}" destId="{4C321668-06AA-4EBC-B59B-BD160098A4A4}" srcOrd="0" destOrd="0" presId="urn:microsoft.com/office/officeart/2008/layout/LinedList"/>
    <dgm:cxn modelId="{F98E3B97-43D1-4F35-B485-935634139E80}" type="presParOf" srcId="{151A22FB-73F7-4CA2-AB8E-374DFB32105E}" destId="{91880666-5A59-419B-8FF1-A63B32986098}" srcOrd="1" destOrd="0" presId="urn:microsoft.com/office/officeart/2008/layout/LinedList"/>
    <dgm:cxn modelId="{55BEBD95-A641-4CCE-BF13-E46A3D59C07E}" type="presParOf" srcId="{2C2E7A6B-0B72-40C4-97EB-F360D8573151}" destId="{D51AAB31-943E-48E1-B6F2-DEF2373425F9}" srcOrd="4" destOrd="0" presId="urn:microsoft.com/office/officeart/2008/layout/LinedList"/>
    <dgm:cxn modelId="{632B7D24-8B06-48CB-A2C4-4FF43ED17A92}" type="presParOf" srcId="{2C2E7A6B-0B72-40C4-97EB-F360D8573151}" destId="{1EA156B1-7D5F-416D-82FB-75A7C44324DC}" srcOrd="5" destOrd="0" presId="urn:microsoft.com/office/officeart/2008/layout/LinedList"/>
    <dgm:cxn modelId="{AEB9334F-4323-4FF1-A6BE-388DADFE95D9}" type="presParOf" srcId="{1EA156B1-7D5F-416D-82FB-75A7C44324DC}" destId="{71CE0281-C0CD-4256-9B65-7F4920745437}" srcOrd="0" destOrd="0" presId="urn:microsoft.com/office/officeart/2008/layout/LinedList"/>
    <dgm:cxn modelId="{82EF464F-C28A-421A-B23A-B4D4547F4E7E}" type="presParOf" srcId="{1EA156B1-7D5F-416D-82FB-75A7C44324DC}" destId="{F026E2F4-125D-481E-871C-3919FE3BE90C}" srcOrd="1" destOrd="0" presId="urn:microsoft.com/office/officeart/2008/layout/LinedList"/>
    <dgm:cxn modelId="{86F52BD0-7C92-4FE2-A988-FA18D495C527}" type="presParOf" srcId="{2C2E7A6B-0B72-40C4-97EB-F360D8573151}" destId="{B159E197-4194-4645-8E30-9C7216B2A7DC}" srcOrd="6" destOrd="0" presId="urn:microsoft.com/office/officeart/2008/layout/LinedList"/>
    <dgm:cxn modelId="{E8D38BDC-7FF7-4EA0-9A87-52B39FE42297}" type="presParOf" srcId="{2C2E7A6B-0B72-40C4-97EB-F360D8573151}" destId="{B73DB2DE-79D7-4512-8ED4-594A56A05391}" srcOrd="7" destOrd="0" presId="urn:microsoft.com/office/officeart/2008/layout/LinedList"/>
    <dgm:cxn modelId="{426DBB07-9BDD-44C3-9C19-0422F5678A82}" type="presParOf" srcId="{B73DB2DE-79D7-4512-8ED4-594A56A05391}" destId="{C9628BED-633A-4FA9-9D17-0155CCBAB3D1}" srcOrd="0" destOrd="0" presId="urn:microsoft.com/office/officeart/2008/layout/LinedList"/>
    <dgm:cxn modelId="{9DC99939-8B88-49E6-9574-05EB899B2EAB}" type="presParOf" srcId="{B73DB2DE-79D7-4512-8ED4-594A56A05391}" destId="{B05C8DBC-21E4-4E59-AC1A-655A94C9FEFC}" srcOrd="1" destOrd="0" presId="urn:microsoft.com/office/officeart/2008/layout/LinedList"/>
    <dgm:cxn modelId="{58237DDA-A903-4001-8B55-1F60940F2F90}" type="presParOf" srcId="{2C2E7A6B-0B72-40C4-97EB-F360D8573151}" destId="{F40561D8-9542-4449-8C60-71ED93922C09}" srcOrd="8" destOrd="0" presId="urn:microsoft.com/office/officeart/2008/layout/LinedList"/>
    <dgm:cxn modelId="{B98842C6-8967-455C-BE9B-39CDEB2184D5}" type="presParOf" srcId="{2C2E7A6B-0B72-40C4-97EB-F360D8573151}" destId="{A49E3EF4-1674-4075-9FC8-43E366D02E53}" srcOrd="9" destOrd="0" presId="urn:microsoft.com/office/officeart/2008/layout/LinedList"/>
    <dgm:cxn modelId="{0CA9C191-A900-4C68-9A5C-CB272DB30BE8}" type="presParOf" srcId="{A49E3EF4-1674-4075-9FC8-43E366D02E53}" destId="{573D1F9A-4708-4B92-99D2-07E2371F6FB3}" srcOrd="0" destOrd="0" presId="urn:microsoft.com/office/officeart/2008/layout/LinedList"/>
    <dgm:cxn modelId="{91273584-B5D9-44C0-97E6-5080E0EC452C}" type="presParOf" srcId="{A49E3EF4-1674-4075-9FC8-43E366D02E53}" destId="{17B4AC98-EF3C-45F7-BF00-52A1F50554E4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F2382984-F36E-48B8-B7F1-1C59569DB3EE}" type="doc">
      <dgm:prSet loTypeId="urn:microsoft.com/office/officeart/2016/7/layout/BasicLinearProcessNumbered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5F4EE5BF-E40E-4A86-8E83-D096F21B7624}">
      <dgm:prSet/>
      <dgm:spPr/>
      <dgm:t>
        <a:bodyPr/>
        <a:lstStyle/>
        <a:p>
          <a:r>
            <a:rPr lang="en-US"/>
            <a:t>Increase international students by </a:t>
          </a:r>
          <a:r>
            <a:rPr lang="en-US" b="1"/>
            <a:t>25%</a:t>
          </a:r>
          <a:endParaRPr lang="en-US"/>
        </a:p>
      </dgm:t>
    </dgm:pt>
    <dgm:pt modelId="{78CFF47A-48BD-4360-A042-47EEEC220B24}" type="parTrans" cxnId="{E4356BF5-A4EF-4A24-86CE-88BBC7AA9451}">
      <dgm:prSet/>
      <dgm:spPr/>
      <dgm:t>
        <a:bodyPr/>
        <a:lstStyle/>
        <a:p>
          <a:endParaRPr lang="en-US"/>
        </a:p>
      </dgm:t>
    </dgm:pt>
    <dgm:pt modelId="{C0D71986-6EF1-4F57-A7E5-2271F99F56B8}" type="sibTrans" cxnId="{E4356BF5-A4EF-4A24-86CE-88BBC7AA9451}">
      <dgm:prSet phldrT="1" phldr="0"/>
      <dgm:spPr/>
      <dgm:t>
        <a:bodyPr/>
        <a:lstStyle/>
        <a:p>
          <a:r>
            <a:rPr lang="en-US"/>
            <a:t>1</a:t>
          </a:r>
        </a:p>
      </dgm:t>
    </dgm:pt>
    <dgm:pt modelId="{876E7E98-7118-403E-B5C5-A7CEAF605CB2}">
      <dgm:prSet/>
      <dgm:spPr/>
      <dgm:t>
        <a:bodyPr/>
        <a:lstStyle/>
        <a:p>
          <a:r>
            <a:rPr lang="en-US"/>
            <a:t>Establish </a:t>
          </a:r>
          <a:r>
            <a:rPr lang="en-US" b="1"/>
            <a:t>15 strategic partnerships</a:t>
          </a:r>
          <a:endParaRPr lang="en-US"/>
        </a:p>
      </dgm:t>
    </dgm:pt>
    <dgm:pt modelId="{A6D20AF1-6A7D-4955-821C-3067675990FD}" type="parTrans" cxnId="{8FE4F351-BE84-476F-8EF2-5A259FC0E2CF}">
      <dgm:prSet/>
      <dgm:spPr/>
      <dgm:t>
        <a:bodyPr/>
        <a:lstStyle/>
        <a:p>
          <a:endParaRPr lang="en-US"/>
        </a:p>
      </dgm:t>
    </dgm:pt>
    <dgm:pt modelId="{3F320A41-66CA-4394-8EFC-ECF6D19B9A3F}" type="sibTrans" cxnId="{8FE4F351-BE84-476F-8EF2-5A259FC0E2CF}">
      <dgm:prSet phldrT="2" phldr="0"/>
      <dgm:spPr/>
      <dgm:t>
        <a:bodyPr/>
        <a:lstStyle/>
        <a:p>
          <a:r>
            <a:rPr lang="en-US"/>
            <a:t>2</a:t>
          </a:r>
        </a:p>
      </dgm:t>
    </dgm:pt>
    <dgm:pt modelId="{3D3747C4-8289-43EA-895D-16AD6D74D9EC}">
      <dgm:prSet/>
      <dgm:spPr/>
      <dgm:t>
        <a:bodyPr/>
        <a:lstStyle/>
        <a:p>
          <a:r>
            <a:rPr lang="en-US"/>
            <a:t>Improve global ranking and reputation</a:t>
          </a:r>
        </a:p>
      </dgm:t>
    </dgm:pt>
    <dgm:pt modelId="{4F4B532A-7D30-48AA-A8A2-70A4895FF3D7}" type="parTrans" cxnId="{1965FEB3-F0EF-484E-AB87-C57E971628B7}">
      <dgm:prSet/>
      <dgm:spPr/>
      <dgm:t>
        <a:bodyPr/>
        <a:lstStyle/>
        <a:p>
          <a:endParaRPr lang="en-US"/>
        </a:p>
      </dgm:t>
    </dgm:pt>
    <dgm:pt modelId="{7473B22B-0B0B-4F09-8DBA-385FE8635122}" type="sibTrans" cxnId="{1965FEB3-F0EF-484E-AB87-C57E971628B7}">
      <dgm:prSet phldrT="3" phldr="0"/>
      <dgm:spPr/>
      <dgm:t>
        <a:bodyPr/>
        <a:lstStyle/>
        <a:p>
          <a:r>
            <a:rPr lang="en-US"/>
            <a:t>3</a:t>
          </a:r>
        </a:p>
      </dgm:t>
    </dgm:pt>
    <dgm:pt modelId="{2579C280-BE9D-4979-AE8A-8586494FC93D}">
      <dgm:prSet/>
      <dgm:spPr/>
      <dgm:t>
        <a:bodyPr/>
        <a:lstStyle/>
        <a:p>
          <a:r>
            <a:rPr lang="en-US"/>
            <a:t>Expand EU-funded collaborations (Horizon, Erasmus+) </a:t>
          </a:r>
        </a:p>
      </dgm:t>
    </dgm:pt>
    <dgm:pt modelId="{E01EF731-F26C-4074-8CCC-D55707783DB9}" type="parTrans" cxnId="{C04C82E6-D4F7-446F-A54B-5F965527989C}">
      <dgm:prSet/>
      <dgm:spPr/>
      <dgm:t>
        <a:bodyPr/>
        <a:lstStyle/>
        <a:p>
          <a:endParaRPr lang="en-US"/>
        </a:p>
      </dgm:t>
    </dgm:pt>
    <dgm:pt modelId="{6B18B62B-D867-4E77-9AB8-EE7A9FB7B1DF}" type="sibTrans" cxnId="{C04C82E6-D4F7-446F-A54B-5F965527989C}">
      <dgm:prSet phldrT="4" phldr="0"/>
      <dgm:spPr/>
      <dgm:t>
        <a:bodyPr/>
        <a:lstStyle/>
        <a:p>
          <a:r>
            <a:rPr lang="en-US"/>
            <a:t>4</a:t>
          </a:r>
        </a:p>
      </dgm:t>
    </dgm:pt>
    <dgm:pt modelId="{F862AE61-4A0B-445A-BCBB-0A45FCE6911E}" type="pres">
      <dgm:prSet presAssocID="{F2382984-F36E-48B8-B7F1-1C59569DB3EE}" presName="Name0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790E62A-51D9-4460-B0F8-1D375C1543B7}" type="pres">
      <dgm:prSet presAssocID="{5F4EE5BF-E40E-4A86-8E83-D096F21B7624}" presName="compositeNode" presStyleCnt="0">
        <dgm:presLayoutVars>
          <dgm:bulletEnabled val="1"/>
        </dgm:presLayoutVars>
      </dgm:prSet>
      <dgm:spPr/>
    </dgm:pt>
    <dgm:pt modelId="{9B9B745E-5B55-413F-839E-DD96F05C52CF}" type="pres">
      <dgm:prSet presAssocID="{5F4EE5BF-E40E-4A86-8E83-D096F21B7624}" presName="bgRect" presStyleLbl="bgAccFollowNode1" presStyleIdx="0" presStyleCnt="4"/>
      <dgm:spPr/>
      <dgm:t>
        <a:bodyPr/>
        <a:lstStyle/>
        <a:p>
          <a:endParaRPr lang="en-US"/>
        </a:p>
      </dgm:t>
    </dgm:pt>
    <dgm:pt modelId="{559F5BBA-03F1-473C-8DEC-05C3DF0FE47A}" type="pres">
      <dgm:prSet presAssocID="{C0D71986-6EF1-4F57-A7E5-2271F99F56B8}" presName="sibTransNodeCircle" presStyleLbl="alignNode1" presStyleIdx="0" presStyleCnt="8">
        <dgm:presLayoutVars>
          <dgm:chMax val="0"/>
          <dgm:bulletEnabled/>
        </dgm:presLayoutVars>
      </dgm:prSet>
      <dgm:spPr/>
      <dgm:t>
        <a:bodyPr/>
        <a:lstStyle/>
        <a:p>
          <a:endParaRPr lang="en-US"/>
        </a:p>
      </dgm:t>
    </dgm:pt>
    <dgm:pt modelId="{7A712A45-3721-4954-A934-C18B52FD2F98}" type="pres">
      <dgm:prSet presAssocID="{5F4EE5BF-E40E-4A86-8E83-D096F21B7624}" presName="bottomLine" presStyleLbl="alignNode1" presStyleIdx="1" presStyleCnt="8">
        <dgm:presLayoutVars/>
      </dgm:prSet>
      <dgm:spPr/>
    </dgm:pt>
    <dgm:pt modelId="{EBA3D120-6F3D-4308-9267-6AA8E0D1B121}" type="pres">
      <dgm:prSet presAssocID="{5F4EE5BF-E40E-4A86-8E83-D096F21B7624}" presName="nodeText" presStyleLbl="b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C7B7653-BE8A-449C-8175-1C26B995DE6E}" type="pres">
      <dgm:prSet presAssocID="{C0D71986-6EF1-4F57-A7E5-2271F99F56B8}" presName="sibTrans" presStyleCnt="0"/>
      <dgm:spPr/>
    </dgm:pt>
    <dgm:pt modelId="{06E9FBD1-54CF-47F8-A096-21E43979D1BF}" type="pres">
      <dgm:prSet presAssocID="{876E7E98-7118-403E-B5C5-A7CEAF605CB2}" presName="compositeNode" presStyleCnt="0">
        <dgm:presLayoutVars>
          <dgm:bulletEnabled val="1"/>
        </dgm:presLayoutVars>
      </dgm:prSet>
      <dgm:spPr/>
    </dgm:pt>
    <dgm:pt modelId="{32700718-BB2D-4AA9-A5D4-794AECBA91D6}" type="pres">
      <dgm:prSet presAssocID="{876E7E98-7118-403E-B5C5-A7CEAF605CB2}" presName="bgRect" presStyleLbl="bgAccFollowNode1" presStyleIdx="1" presStyleCnt="4"/>
      <dgm:spPr/>
      <dgm:t>
        <a:bodyPr/>
        <a:lstStyle/>
        <a:p>
          <a:endParaRPr lang="en-US"/>
        </a:p>
      </dgm:t>
    </dgm:pt>
    <dgm:pt modelId="{7F765AD7-AEA4-4432-B10C-3482ED348AD4}" type="pres">
      <dgm:prSet presAssocID="{3F320A41-66CA-4394-8EFC-ECF6D19B9A3F}" presName="sibTransNodeCircle" presStyleLbl="alignNode1" presStyleIdx="2" presStyleCnt="8">
        <dgm:presLayoutVars>
          <dgm:chMax val="0"/>
          <dgm:bulletEnabled/>
        </dgm:presLayoutVars>
      </dgm:prSet>
      <dgm:spPr/>
      <dgm:t>
        <a:bodyPr/>
        <a:lstStyle/>
        <a:p>
          <a:endParaRPr lang="en-US"/>
        </a:p>
      </dgm:t>
    </dgm:pt>
    <dgm:pt modelId="{9E467634-A429-429A-98B0-480CC82F41A6}" type="pres">
      <dgm:prSet presAssocID="{876E7E98-7118-403E-B5C5-A7CEAF605CB2}" presName="bottomLine" presStyleLbl="alignNode1" presStyleIdx="3" presStyleCnt="8">
        <dgm:presLayoutVars/>
      </dgm:prSet>
      <dgm:spPr/>
    </dgm:pt>
    <dgm:pt modelId="{B42EC1FA-7D0D-4742-BD98-826982833703}" type="pres">
      <dgm:prSet presAssocID="{876E7E98-7118-403E-B5C5-A7CEAF605CB2}" presName="nodeText" presStyleLbl="b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0BC3905-5D70-48D6-BB04-773A18ADD5BE}" type="pres">
      <dgm:prSet presAssocID="{3F320A41-66CA-4394-8EFC-ECF6D19B9A3F}" presName="sibTrans" presStyleCnt="0"/>
      <dgm:spPr/>
    </dgm:pt>
    <dgm:pt modelId="{217B460C-7643-45F7-80B5-A2C5B419E9CF}" type="pres">
      <dgm:prSet presAssocID="{3D3747C4-8289-43EA-895D-16AD6D74D9EC}" presName="compositeNode" presStyleCnt="0">
        <dgm:presLayoutVars>
          <dgm:bulletEnabled val="1"/>
        </dgm:presLayoutVars>
      </dgm:prSet>
      <dgm:spPr/>
    </dgm:pt>
    <dgm:pt modelId="{A6DE9C31-80BB-40B1-952E-8B6CFF1809C1}" type="pres">
      <dgm:prSet presAssocID="{3D3747C4-8289-43EA-895D-16AD6D74D9EC}" presName="bgRect" presStyleLbl="bgAccFollowNode1" presStyleIdx="2" presStyleCnt="4"/>
      <dgm:spPr/>
      <dgm:t>
        <a:bodyPr/>
        <a:lstStyle/>
        <a:p>
          <a:endParaRPr lang="en-US"/>
        </a:p>
      </dgm:t>
    </dgm:pt>
    <dgm:pt modelId="{FB47FB43-6B74-4AA4-B6C8-17E23D9300BD}" type="pres">
      <dgm:prSet presAssocID="{7473B22B-0B0B-4F09-8DBA-385FE8635122}" presName="sibTransNodeCircle" presStyleLbl="alignNode1" presStyleIdx="4" presStyleCnt="8">
        <dgm:presLayoutVars>
          <dgm:chMax val="0"/>
          <dgm:bulletEnabled/>
        </dgm:presLayoutVars>
      </dgm:prSet>
      <dgm:spPr/>
      <dgm:t>
        <a:bodyPr/>
        <a:lstStyle/>
        <a:p>
          <a:endParaRPr lang="en-US"/>
        </a:p>
      </dgm:t>
    </dgm:pt>
    <dgm:pt modelId="{F53DAC30-31FF-4368-9C72-0EA92DFF20AD}" type="pres">
      <dgm:prSet presAssocID="{3D3747C4-8289-43EA-895D-16AD6D74D9EC}" presName="bottomLine" presStyleLbl="alignNode1" presStyleIdx="5" presStyleCnt="8">
        <dgm:presLayoutVars/>
      </dgm:prSet>
      <dgm:spPr/>
    </dgm:pt>
    <dgm:pt modelId="{B0BA5740-AAE9-4B9E-883E-4CC1BDC0B705}" type="pres">
      <dgm:prSet presAssocID="{3D3747C4-8289-43EA-895D-16AD6D74D9EC}" presName="nodeText" presStyleLbl="b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8EFACA2-2F8E-433E-A430-CC02A08F4CC8}" type="pres">
      <dgm:prSet presAssocID="{7473B22B-0B0B-4F09-8DBA-385FE8635122}" presName="sibTrans" presStyleCnt="0"/>
      <dgm:spPr/>
    </dgm:pt>
    <dgm:pt modelId="{C809714E-6269-4E3F-8902-01147491B072}" type="pres">
      <dgm:prSet presAssocID="{2579C280-BE9D-4979-AE8A-8586494FC93D}" presName="compositeNode" presStyleCnt="0">
        <dgm:presLayoutVars>
          <dgm:bulletEnabled val="1"/>
        </dgm:presLayoutVars>
      </dgm:prSet>
      <dgm:spPr/>
    </dgm:pt>
    <dgm:pt modelId="{C281DAB1-E190-411C-AE0A-5E0063580400}" type="pres">
      <dgm:prSet presAssocID="{2579C280-BE9D-4979-AE8A-8586494FC93D}" presName="bgRect" presStyleLbl="bgAccFollowNode1" presStyleIdx="3" presStyleCnt="4"/>
      <dgm:spPr/>
      <dgm:t>
        <a:bodyPr/>
        <a:lstStyle/>
        <a:p>
          <a:endParaRPr lang="en-US"/>
        </a:p>
      </dgm:t>
    </dgm:pt>
    <dgm:pt modelId="{4BA4730E-D023-44FA-997A-DC594437FD26}" type="pres">
      <dgm:prSet presAssocID="{6B18B62B-D867-4E77-9AB8-EE7A9FB7B1DF}" presName="sibTransNodeCircle" presStyleLbl="alignNode1" presStyleIdx="6" presStyleCnt="8">
        <dgm:presLayoutVars>
          <dgm:chMax val="0"/>
          <dgm:bulletEnabled/>
        </dgm:presLayoutVars>
      </dgm:prSet>
      <dgm:spPr/>
      <dgm:t>
        <a:bodyPr/>
        <a:lstStyle/>
        <a:p>
          <a:endParaRPr lang="en-US"/>
        </a:p>
      </dgm:t>
    </dgm:pt>
    <dgm:pt modelId="{2BF09A1B-6DB4-470B-BA42-1D37A41A7C71}" type="pres">
      <dgm:prSet presAssocID="{2579C280-BE9D-4979-AE8A-8586494FC93D}" presName="bottomLine" presStyleLbl="alignNode1" presStyleIdx="7" presStyleCnt="8">
        <dgm:presLayoutVars/>
      </dgm:prSet>
      <dgm:spPr/>
    </dgm:pt>
    <dgm:pt modelId="{4A091885-68AB-45E9-AC7A-A215D9B7D1AA}" type="pres">
      <dgm:prSet presAssocID="{2579C280-BE9D-4979-AE8A-8586494FC93D}" presName="nodeText" presStyleLbl="b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BA7D90B-DA91-4E93-8A70-EFA41320C208}" type="presOf" srcId="{3F320A41-66CA-4394-8EFC-ECF6D19B9A3F}" destId="{7F765AD7-AEA4-4432-B10C-3482ED348AD4}" srcOrd="0" destOrd="0" presId="urn:microsoft.com/office/officeart/2016/7/layout/BasicLinearProcessNumbered"/>
    <dgm:cxn modelId="{1E26438B-A081-4452-9656-F9FA43A11CD4}" type="presOf" srcId="{876E7E98-7118-403E-B5C5-A7CEAF605CB2}" destId="{B42EC1FA-7D0D-4742-BD98-826982833703}" srcOrd="1" destOrd="0" presId="urn:microsoft.com/office/officeart/2016/7/layout/BasicLinearProcessNumbered"/>
    <dgm:cxn modelId="{1965FEB3-F0EF-484E-AB87-C57E971628B7}" srcId="{F2382984-F36E-48B8-B7F1-1C59569DB3EE}" destId="{3D3747C4-8289-43EA-895D-16AD6D74D9EC}" srcOrd="2" destOrd="0" parTransId="{4F4B532A-7D30-48AA-A8A2-70A4895FF3D7}" sibTransId="{7473B22B-0B0B-4F09-8DBA-385FE8635122}"/>
    <dgm:cxn modelId="{85B7C3D5-242B-42CC-86CA-1C07B90729B9}" type="presOf" srcId="{5F4EE5BF-E40E-4A86-8E83-D096F21B7624}" destId="{9B9B745E-5B55-413F-839E-DD96F05C52CF}" srcOrd="0" destOrd="0" presId="urn:microsoft.com/office/officeart/2016/7/layout/BasicLinearProcessNumbered"/>
    <dgm:cxn modelId="{D54F37D7-CC55-408C-88D6-3818F2E194A1}" type="presOf" srcId="{7473B22B-0B0B-4F09-8DBA-385FE8635122}" destId="{FB47FB43-6B74-4AA4-B6C8-17E23D9300BD}" srcOrd="0" destOrd="0" presId="urn:microsoft.com/office/officeart/2016/7/layout/BasicLinearProcessNumbered"/>
    <dgm:cxn modelId="{8FE4F351-BE84-476F-8EF2-5A259FC0E2CF}" srcId="{F2382984-F36E-48B8-B7F1-1C59569DB3EE}" destId="{876E7E98-7118-403E-B5C5-A7CEAF605CB2}" srcOrd="1" destOrd="0" parTransId="{A6D20AF1-6A7D-4955-821C-3067675990FD}" sibTransId="{3F320A41-66CA-4394-8EFC-ECF6D19B9A3F}"/>
    <dgm:cxn modelId="{E4356BF5-A4EF-4A24-86CE-88BBC7AA9451}" srcId="{F2382984-F36E-48B8-B7F1-1C59569DB3EE}" destId="{5F4EE5BF-E40E-4A86-8E83-D096F21B7624}" srcOrd="0" destOrd="0" parTransId="{78CFF47A-48BD-4360-A042-47EEEC220B24}" sibTransId="{C0D71986-6EF1-4F57-A7E5-2271F99F56B8}"/>
    <dgm:cxn modelId="{68BA1F4B-423B-4B8C-9AA2-26BAB44F06DD}" type="presOf" srcId="{876E7E98-7118-403E-B5C5-A7CEAF605CB2}" destId="{32700718-BB2D-4AA9-A5D4-794AECBA91D6}" srcOrd="0" destOrd="0" presId="urn:microsoft.com/office/officeart/2016/7/layout/BasicLinearProcessNumbered"/>
    <dgm:cxn modelId="{2F3B798A-CD27-4455-8E10-9654EC70AFCA}" type="presOf" srcId="{6B18B62B-D867-4E77-9AB8-EE7A9FB7B1DF}" destId="{4BA4730E-D023-44FA-997A-DC594437FD26}" srcOrd="0" destOrd="0" presId="urn:microsoft.com/office/officeart/2016/7/layout/BasicLinearProcessNumbered"/>
    <dgm:cxn modelId="{7591E538-A458-4291-936C-80856610C5E9}" type="presOf" srcId="{3D3747C4-8289-43EA-895D-16AD6D74D9EC}" destId="{A6DE9C31-80BB-40B1-952E-8B6CFF1809C1}" srcOrd="0" destOrd="0" presId="urn:microsoft.com/office/officeart/2016/7/layout/BasicLinearProcessNumbered"/>
    <dgm:cxn modelId="{6E378528-D90B-4994-BD72-7796B303FBE5}" type="presOf" srcId="{3D3747C4-8289-43EA-895D-16AD6D74D9EC}" destId="{B0BA5740-AAE9-4B9E-883E-4CC1BDC0B705}" srcOrd="1" destOrd="0" presId="urn:microsoft.com/office/officeart/2016/7/layout/BasicLinearProcessNumbered"/>
    <dgm:cxn modelId="{E3D92A69-98C7-466C-8E93-93E6AA374641}" type="presOf" srcId="{C0D71986-6EF1-4F57-A7E5-2271F99F56B8}" destId="{559F5BBA-03F1-473C-8DEC-05C3DF0FE47A}" srcOrd="0" destOrd="0" presId="urn:microsoft.com/office/officeart/2016/7/layout/BasicLinearProcessNumbered"/>
    <dgm:cxn modelId="{924EABBD-5074-4902-9985-E3C7FB818A75}" type="presOf" srcId="{F2382984-F36E-48B8-B7F1-1C59569DB3EE}" destId="{F862AE61-4A0B-445A-BCBB-0A45FCE6911E}" srcOrd="0" destOrd="0" presId="urn:microsoft.com/office/officeart/2016/7/layout/BasicLinearProcessNumbered"/>
    <dgm:cxn modelId="{B4BCB3A7-FEC0-4C79-9C23-FBDBABEE09F5}" type="presOf" srcId="{2579C280-BE9D-4979-AE8A-8586494FC93D}" destId="{C281DAB1-E190-411C-AE0A-5E0063580400}" srcOrd="0" destOrd="0" presId="urn:microsoft.com/office/officeart/2016/7/layout/BasicLinearProcessNumbered"/>
    <dgm:cxn modelId="{C04C82E6-D4F7-446F-A54B-5F965527989C}" srcId="{F2382984-F36E-48B8-B7F1-1C59569DB3EE}" destId="{2579C280-BE9D-4979-AE8A-8586494FC93D}" srcOrd="3" destOrd="0" parTransId="{E01EF731-F26C-4074-8CCC-D55707783DB9}" sibTransId="{6B18B62B-D867-4E77-9AB8-EE7A9FB7B1DF}"/>
    <dgm:cxn modelId="{5B171616-0C3F-415B-8DD7-537C421F958E}" type="presOf" srcId="{5F4EE5BF-E40E-4A86-8E83-D096F21B7624}" destId="{EBA3D120-6F3D-4308-9267-6AA8E0D1B121}" srcOrd="1" destOrd="0" presId="urn:microsoft.com/office/officeart/2016/7/layout/BasicLinearProcessNumbered"/>
    <dgm:cxn modelId="{3EA2AABA-29EE-4515-A45E-ED45F6394992}" type="presOf" srcId="{2579C280-BE9D-4979-AE8A-8586494FC93D}" destId="{4A091885-68AB-45E9-AC7A-A215D9B7D1AA}" srcOrd="1" destOrd="0" presId="urn:microsoft.com/office/officeart/2016/7/layout/BasicLinearProcessNumbered"/>
    <dgm:cxn modelId="{62FDA200-601E-4E9D-901C-754FD28C3735}" type="presParOf" srcId="{F862AE61-4A0B-445A-BCBB-0A45FCE6911E}" destId="{9790E62A-51D9-4460-B0F8-1D375C1543B7}" srcOrd="0" destOrd="0" presId="urn:microsoft.com/office/officeart/2016/7/layout/BasicLinearProcessNumbered"/>
    <dgm:cxn modelId="{9A40DC7C-2A07-46A6-8AEA-10F0133D1A3B}" type="presParOf" srcId="{9790E62A-51D9-4460-B0F8-1D375C1543B7}" destId="{9B9B745E-5B55-413F-839E-DD96F05C52CF}" srcOrd="0" destOrd="0" presId="urn:microsoft.com/office/officeart/2016/7/layout/BasicLinearProcessNumbered"/>
    <dgm:cxn modelId="{5158A687-D383-4635-8BD8-C15173D6ECA2}" type="presParOf" srcId="{9790E62A-51D9-4460-B0F8-1D375C1543B7}" destId="{559F5BBA-03F1-473C-8DEC-05C3DF0FE47A}" srcOrd="1" destOrd="0" presId="urn:microsoft.com/office/officeart/2016/7/layout/BasicLinearProcessNumbered"/>
    <dgm:cxn modelId="{2EFE0453-C468-4E7F-AD44-C30AB2992C67}" type="presParOf" srcId="{9790E62A-51D9-4460-B0F8-1D375C1543B7}" destId="{7A712A45-3721-4954-A934-C18B52FD2F98}" srcOrd="2" destOrd="0" presId="urn:microsoft.com/office/officeart/2016/7/layout/BasicLinearProcessNumbered"/>
    <dgm:cxn modelId="{BC90EF59-A548-48F4-BC35-28C759A5B2E6}" type="presParOf" srcId="{9790E62A-51D9-4460-B0F8-1D375C1543B7}" destId="{EBA3D120-6F3D-4308-9267-6AA8E0D1B121}" srcOrd="3" destOrd="0" presId="urn:microsoft.com/office/officeart/2016/7/layout/BasicLinearProcessNumbered"/>
    <dgm:cxn modelId="{3C21AB37-66FD-4440-BFBA-495A59F70649}" type="presParOf" srcId="{F862AE61-4A0B-445A-BCBB-0A45FCE6911E}" destId="{CC7B7653-BE8A-449C-8175-1C26B995DE6E}" srcOrd="1" destOrd="0" presId="urn:microsoft.com/office/officeart/2016/7/layout/BasicLinearProcessNumbered"/>
    <dgm:cxn modelId="{88A275A3-2C15-4B5F-9D95-C4872ABA2A89}" type="presParOf" srcId="{F862AE61-4A0B-445A-BCBB-0A45FCE6911E}" destId="{06E9FBD1-54CF-47F8-A096-21E43979D1BF}" srcOrd="2" destOrd="0" presId="urn:microsoft.com/office/officeart/2016/7/layout/BasicLinearProcessNumbered"/>
    <dgm:cxn modelId="{6F9B594E-D510-4709-A50C-D833CD396C16}" type="presParOf" srcId="{06E9FBD1-54CF-47F8-A096-21E43979D1BF}" destId="{32700718-BB2D-4AA9-A5D4-794AECBA91D6}" srcOrd="0" destOrd="0" presId="urn:microsoft.com/office/officeart/2016/7/layout/BasicLinearProcessNumbered"/>
    <dgm:cxn modelId="{FDF6995F-56D8-45D5-82D0-97106B84478C}" type="presParOf" srcId="{06E9FBD1-54CF-47F8-A096-21E43979D1BF}" destId="{7F765AD7-AEA4-4432-B10C-3482ED348AD4}" srcOrd="1" destOrd="0" presId="urn:microsoft.com/office/officeart/2016/7/layout/BasicLinearProcessNumbered"/>
    <dgm:cxn modelId="{B621A362-B185-4F5C-AA2C-034D11A0B988}" type="presParOf" srcId="{06E9FBD1-54CF-47F8-A096-21E43979D1BF}" destId="{9E467634-A429-429A-98B0-480CC82F41A6}" srcOrd="2" destOrd="0" presId="urn:microsoft.com/office/officeart/2016/7/layout/BasicLinearProcessNumbered"/>
    <dgm:cxn modelId="{13F0393A-E834-41D1-BA02-1A661E80BB51}" type="presParOf" srcId="{06E9FBD1-54CF-47F8-A096-21E43979D1BF}" destId="{B42EC1FA-7D0D-4742-BD98-826982833703}" srcOrd="3" destOrd="0" presId="urn:microsoft.com/office/officeart/2016/7/layout/BasicLinearProcessNumbered"/>
    <dgm:cxn modelId="{4B109615-EDED-478B-81FC-6BF54ED5EE4C}" type="presParOf" srcId="{F862AE61-4A0B-445A-BCBB-0A45FCE6911E}" destId="{30BC3905-5D70-48D6-BB04-773A18ADD5BE}" srcOrd="3" destOrd="0" presId="urn:microsoft.com/office/officeart/2016/7/layout/BasicLinearProcessNumbered"/>
    <dgm:cxn modelId="{77AE8389-F36D-41BF-85F4-749F7BA9154F}" type="presParOf" srcId="{F862AE61-4A0B-445A-BCBB-0A45FCE6911E}" destId="{217B460C-7643-45F7-80B5-A2C5B419E9CF}" srcOrd="4" destOrd="0" presId="urn:microsoft.com/office/officeart/2016/7/layout/BasicLinearProcessNumbered"/>
    <dgm:cxn modelId="{8B5908E4-4B86-4EBE-A057-700EFD7C79D9}" type="presParOf" srcId="{217B460C-7643-45F7-80B5-A2C5B419E9CF}" destId="{A6DE9C31-80BB-40B1-952E-8B6CFF1809C1}" srcOrd="0" destOrd="0" presId="urn:microsoft.com/office/officeart/2016/7/layout/BasicLinearProcessNumbered"/>
    <dgm:cxn modelId="{2EF3A09D-54A9-4841-9A53-9422BE3FDC28}" type="presParOf" srcId="{217B460C-7643-45F7-80B5-A2C5B419E9CF}" destId="{FB47FB43-6B74-4AA4-B6C8-17E23D9300BD}" srcOrd="1" destOrd="0" presId="urn:microsoft.com/office/officeart/2016/7/layout/BasicLinearProcessNumbered"/>
    <dgm:cxn modelId="{8FBD47B8-03DA-4DA9-8BEF-219C128A7C33}" type="presParOf" srcId="{217B460C-7643-45F7-80B5-A2C5B419E9CF}" destId="{F53DAC30-31FF-4368-9C72-0EA92DFF20AD}" srcOrd="2" destOrd="0" presId="urn:microsoft.com/office/officeart/2016/7/layout/BasicLinearProcessNumbered"/>
    <dgm:cxn modelId="{EE661F54-0853-4A47-B1A5-E8F458BE749A}" type="presParOf" srcId="{217B460C-7643-45F7-80B5-A2C5B419E9CF}" destId="{B0BA5740-AAE9-4B9E-883E-4CC1BDC0B705}" srcOrd="3" destOrd="0" presId="urn:microsoft.com/office/officeart/2016/7/layout/BasicLinearProcessNumbered"/>
    <dgm:cxn modelId="{CEC6082E-A818-45DC-975A-AA17643F6E24}" type="presParOf" srcId="{F862AE61-4A0B-445A-BCBB-0A45FCE6911E}" destId="{48EFACA2-2F8E-433E-A430-CC02A08F4CC8}" srcOrd="5" destOrd="0" presId="urn:microsoft.com/office/officeart/2016/7/layout/BasicLinearProcessNumbered"/>
    <dgm:cxn modelId="{5A119AE1-84C4-4F01-B0A8-5EAF24B372E1}" type="presParOf" srcId="{F862AE61-4A0B-445A-BCBB-0A45FCE6911E}" destId="{C809714E-6269-4E3F-8902-01147491B072}" srcOrd="6" destOrd="0" presId="urn:microsoft.com/office/officeart/2016/7/layout/BasicLinearProcessNumbered"/>
    <dgm:cxn modelId="{A6E9D9E1-1A10-4001-8763-11EB0F43721C}" type="presParOf" srcId="{C809714E-6269-4E3F-8902-01147491B072}" destId="{C281DAB1-E190-411C-AE0A-5E0063580400}" srcOrd="0" destOrd="0" presId="urn:microsoft.com/office/officeart/2016/7/layout/BasicLinearProcessNumbered"/>
    <dgm:cxn modelId="{6F043CDA-49DD-43BE-A5DB-C97777C376AA}" type="presParOf" srcId="{C809714E-6269-4E3F-8902-01147491B072}" destId="{4BA4730E-D023-44FA-997A-DC594437FD26}" srcOrd="1" destOrd="0" presId="urn:microsoft.com/office/officeart/2016/7/layout/BasicLinearProcessNumbered"/>
    <dgm:cxn modelId="{4FC6F4AB-FC45-4FE6-81ED-342FE5BB94CF}" type="presParOf" srcId="{C809714E-6269-4E3F-8902-01147491B072}" destId="{2BF09A1B-6DB4-470B-BA42-1D37A41A7C71}" srcOrd="2" destOrd="0" presId="urn:microsoft.com/office/officeart/2016/7/layout/BasicLinearProcessNumbered"/>
    <dgm:cxn modelId="{8CB53E30-81E9-4FEB-AA78-3E74702BEB2F}" type="presParOf" srcId="{C809714E-6269-4E3F-8902-01147491B072}" destId="{4A091885-68AB-45E9-AC7A-A215D9B7D1AA}" srcOrd="3" destOrd="0" presId="urn:microsoft.com/office/officeart/2016/7/layout/BasicLinear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EE64B26E-8BBF-44F7-B8DA-1B32D40E2D0F}" type="doc">
      <dgm:prSet loTypeId="urn:microsoft.com/office/officeart/2018/2/layout/IconCircle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5485E39E-A252-47AA-B07E-6998CDD2159C}">
      <dgm:prSet/>
      <dgm:spPr/>
      <dgm:t>
        <a:bodyPr/>
        <a:lstStyle/>
        <a:p>
          <a:r>
            <a:rPr lang="en-US"/>
            <a:t>Partnerships with government, NGOs, and industry</a:t>
          </a:r>
        </a:p>
      </dgm:t>
    </dgm:pt>
    <dgm:pt modelId="{83CDF9E5-B231-4CD1-8D2D-B9285165050D}" type="parTrans" cxnId="{4448D53D-EF97-4FBB-99F5-03D0C41D540A}">
      <dgm:prSet/>
      <dgm:spPr/>
      <dgm:t>
        <a:bodyPr/>
        <a:lstStyle/>
        <a:p>
          <a:endParaRPr lang="en-US"/>
        </a:p>
      </dgm:t>
    </dgm:pt>
    <dgm:pt modelId="{0AE96C7F-227C-4BB9-A750-17E856D736F3}" type="sibTrans" cxnId="{4448D53D-EF97-4FBB-99F5-03D0C41D540A}">
      <dgm:prSet/>
      <dgm:spPr/>
      <dgm:t>
        <a:bodyPr/>
        <a:lstStyle/>
        <a:p>
          <a:endParaRPr lang="en-US"/>
        </a:p>
      </dgm:t>
    </dgm:pt>
    <dgm:pt modelId="{2304B57B-E21D-4A6A-8494-709158F9CB19}">
      <dgm:prSet/>
      <dgm:spPr/>
      <dgm:t>
        <a:bodyPr/>
        <a:lstStyle/>
        <a:p>
          <a:r>
            <a:rPr lang="en-US"/>
            <a:t>Public lectures and community engagement programs</a:t>
          </a:r>
        </a:p>
      </dgm:t>
    </dgm:pt>
    <dgm:pt modelId="{000CF6D0-9C82-4277-B05B-FE196140C438}" type="parTrans" cxnId="{299B0EFE-C7C6-41D1-8FE8-35898058B613}">
      <dgm:prSet/>
      <dgm:spPr/>
      <dgm:t>
        <a:bodyPr/>
        <a:lstStyle/>
        <a:p>
          <a:endParaRPr lang="en-US"/>
        </a:p>
      </dgm:t>
    </dgm:pt>
    <dgm:pt modelId="{E268949B-3724-4CD4-9C17-C365656C7CE9}" type="sibTrans" cxnId="{299B0EFE-C7C6-41D1-8FE8-35898058B613}">
      <dgm:prSet/>
      <dgm:spPr/>
      <dgm:t>
        <a:bodyPr/>
        <a:lstStyle/>
        <a:p>
          <a:endParaRPr lang="en-US"/>
        </a:p>
      </dgm:t>
    </dgm:pt>
    <dgm:pt modelId="{7310BDC5-867A-4C72-ADA3-7374CB87F9D1}">
      <dgm:prSet/>
      <dgm:spPr/>
      <dgm:t>
        <a:bodyPr/>
        <a:lstStyle/>
        <a:p>
          <a:r>
            <a:rPr lang="en-US"/>
            <a:t>Citizen science and local impact initiatives</a:t>
          </a:r>
        </a:p>
      </dgm:t>
    </dgm:pt>
    <dgm:pt modelId="{759301FC-E80D-465B-B55A-DA8FD4EBC01B}" type="parTrans" cxnId="{DAEA20BD-8608-4F47-99E2-4BC0B68FBE65}">
      <dgm:prSet/>
      <dgm:spPr/>
      <dgm:t>
        <a:bodyPr/>
        <a:lstStyle/>
        <a:p>
          <a:endParaRPr lang="en-US"/>
        </a:p>
      </dgm:t>
    </dgm:pt>
    <dgm:pt modelId="{4228D14C-FAB3-44F2-B64F-50C4DA0E7F93}" type="sibTrans" cxnId="{DAEA20BD-8608-4F47-99E2-4BC0B68FBE65}">
      <dgm:prSet/>
      <dgm:spPr/>
      <dgm:t>
        <a:bodyPr/>
        <a:lstStyle/>
        <a:p>
          <a:endParaRPr lang="en-US"/>
        </a:p>
      </dgm:t>
    </dgm:pt>
    <dgm:pt modelId="{C09AB96B-690B-49B3-8C15-693C53B71C7F}">
      <dgm:prSet/>
      <dgm:spPr/>
      <dgm:t>
        <a:bodyPr/>
        <a:lstStyle/>
        <a:p>
          <a:r>
            <a:rPr lang="en-US"/>
            <a:t>Strong Equity, Diversity &amp; Inclusion policies</a:t>
          </a:r>
        </a:p>
      </dgm:t>
    </dgm:pt>
    <dgm:pt modelId="{732323D6-04EE-49E4-B06F-E24E208CAEFF}" type="parTrans" cxnId="{EF9FD465-2CEF-4151-A833-4820EAD249CD}">
      <dgm:prSet/>
      <dgm:spPr/>
      <dgm:t>
        <a:bodyPr/>
        <a:lstStyle/>
        <a:p>
          <a:endParaRPr lang="en-US"/>
        </a:p>
      </dgm:t>
    </dgm:pt>
    <dgm:pt modelId="{D5E81430-AB48-43FC-A8A0-AFFAB4493E5C}" type="sibTrans" cxnId="{EF9FD465-2CEF-4151-A833-4820EAD249CD}">
      <dgm:prSet/>
      <dgm:spPr/>
      <dgm:t>
        <a:bodyPr/>
        <a:lstStyle/>
        <a:p>
          <a:endParaRPr lang="en-US"/>
        </a:p>
      </dgm:t>
    </dgm:pt>
    <dgm:pt modelId="{B530D5CA-C7A1-4D03-8E9D-247BB85C87E8}" type="pres">
      <dgm:prSet presAssocID="{EE64B26E-8BBF-44F7-B8DA-1B32D40E2D0F}" presName="root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52968EF-6DA2-48EE-B0AC-04917F1A85AE}" type="pres">
      <dgm:prSet presAssocID="{EE64B26E-8BBF-44F7-B8DA-1B32D40E2D0F}" presName="container" presStyleCnt="0">
        <dgm:presLayoutVars>
          <dgm:dir/>
          <dgm:resizeHandles val="exact"/>
        </dgm:presLayoutVars>
      </dgm:prSet>
      <dgm:spPr/>
    </dgm:pt>
    <dgm:pt modelId="{0C6D4D81-B7FB-45D0-BE3B-62A5DF157493}" type="pres">
      <dgm:prSet presAssocID="{5485E39E-A252-47AA-B07E-6998CDD2159C}" presName="compNode" presStyleCnt="0"/>
      <dgm:spPr/>
    </dgm:pt>
    <dgm:pt modelId="{E66DF540-DA72-4CDE-93EC-921FA27B6A80}" type="pres">
      <dgm:prSet presAssocID="{5485E39E-A252-47AA-B07E-6998CDD2159C}" presName="iconBgRect" presStyleLbl="bgShp" presStyleIdx="0" presStyleCnt="4"/>
      <dgm:spPr/>
    </dgm:pt>
    <dgm:pt modelId="{949A069F-82F1-440D-A4AB-08D4B91D4434}" type="pres">
      <dgm:prSet presAssocID="{5485E39E-A252-47AA-B07E-6998CDD2159C}" presName="iconRect" presStyleLbl="node1" presStyleIdx="0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nk"/>
        </a:ext>
      </dgm:extLst>
    </dgm:pt>
    <dgm:pt modelId="{B5904C5E-4834-485C-86EC-B7DA4216B67F}" type="pres">
      <dgm:prSet presAssocID="{5485E39E-A252-47AA-B07E-6998CDD2159C}" presName="spaceRect" presStyleCnt="0"/>
      <dgm:spPr/>
    </dgm:pt>
    <dgm:pt modelId="{C8DA5D38-8118-4AC2-B696-238C1BC26B30}" type="pres">
      <dgm:prSet presAssocID="{5485E39E-A252-47AA-B07E-6998CDD2159C}" presName="textRect" presStyleLbl="revTx" presStyleIdx="0" presStyleCnt="4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  <dgm:pt modelId="{7F6B332B-17AA-4840-83B6-2272E012639D}" type="pres">
      <dgm:prSet presAssocID="{0AE96C7F-227C-4BB9-A750-17E856D736F3}" presName="sibTrans" presStyleLbl="sibTrans2D1" presStyleIdx="0" presStyleCnt="0"/>
      <dgm:spPr/>
      <dgm:t>
        <a:bodyPr/>
        <a:lstStyle/>
        <a:p>
          <a:endParaRPr lang="en-US"/>
        </a:p>
      </dgm:t>
    </dgm:pt>
    <dgm:pt modelId="{9F1A971D-7838-49E8-9BB7-6B8F0D363E66}" type="pres">
      <dgm:prSet presAssocID="{2304B57B-E21D-4A6A-8494-709158F9CB19}" presName="compNode" presStyleCnt="0"/>
      <dgm:spPr/>
    </dgm:pt>
    <dgm:pt modelId="{4383387C-65D3-44EE-A8DF-042039F18C1C}" type="pres">
      <dgm:prSet presAssocID="{2304B57B-E21D-4A6A-8494-709158F9CB19}" presName="iconBgRect" presStyleLbl="bgShp" presStyleIdx="1" presStyleCnt="4"/>
      <dgm:spPr/>
    </dgm:pt>
    <dgm:pt modelId="{0B784660-1471-4239-8EF0-C86CA1D80DE9}" type="pres">
      <dgm:prSet presAssocID="{2304B57B-E21D-4A6A-8494-709158F9CB19}" presName="iconRect" presStyleLbl="node1" presStyleIdx="1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oup"/>
        </a:ext>
      </dgm:extLst>
    </dgm:pt>
    <dgm:pt modelId="{B65892DA-2910-41B7-A5DA-674E32692650}" type="pres">
      <dgm:prSet presAssocID="{2304B57B-E21D-4A6A-8494-709158F9CB19}" presName="spaceRect" presStyleCnt="0"/>
      <dgm:spPr/>
    </dgm:pt>
    <dgm:pt modelId="{3A07694E-6517-45E2-B75E-7FA089D5E16C}" type="pres">
      <dgm:prSet presAssocID="{2304B57B-E21D-4A6A-8494-709158F9CB19}" presName="textRect" presStyleLbl="revTx" presStyleIdx="1" presStyleCnt="4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  <dgm:pt modelId="{4B59E594-EE04-4A06-831F-631900A9408E}" type="pres">
      <dgm:prSet presAssocID="{E268949B-3724-4CD4-9C17-C365656C7CE9}" presName="sibTrans" presStyleLbl="sibTrans2D1" presStyleIdx="0" presStyleCnt="0"/>
      <dgm:spPr/>
      <dgm:t>
        <a:bodyPr/>
        <a:lstStyle/>
        <a:p>
          <a:endParaRPr lang="en-US"/>
        </a:p>
      </dgm:t>
    </dgm:pt>
    <dgm:pt modelId="{366D2E08-5953-44D3-997B-7D39AD07B525}" type="pres">
      <dgm:prSet presAssocID="{7310BDC5-867A-4C72-ADA3-7374CB87F9D1}" presName="compNode" presStyleCnt="0"/>
      <dgm:spPr/>
    </dgm:pt>
    <dgm:pt modelId="{F736BE4B-E1CD-426A-A033-BD9196880B05}" type="pres">
      <dgm:prSet presAssocID="{7310BDC5-867A-4C72-ADA3-7374CB87F9D1}" presName="iconBgRect" presStyleLbl="bgShp" presStyleIdx="2" presStyleCnt="4"/>
      <dgm:spPr/>
    </dgm:pt>
    <dgm:pt modelId="{843A8B2B-4ECC-4D10-932D-2B3434422735}" type="pres">
      <dgm:prSet presAssocID="{7310BDC5-867A-4C72-ADA3-7374CB87F9D1}" presName="iconRect" presStyleLbl="node1" presStyleIdx="2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tom"/>
        </a:ext>
      </dgm:extLst>
    </dgm:pt>
    <dgm:pt modelId="{35744D84-9511-41C1-937B-E7C9960E6B74}" type="pres">
      <dgm:prSet presAssocID="{7310BDC5-867A-4C72-ADA3-7374CB87F9D1}" presName="spaceRect" presStyleCnt="0"/>
      <dgm:spPr/>
    </dgm:pt>
    <dgm:pt modelId="{E85B7FFB-2901-4829-B5E4-6DE5390C5BD7}" type="pres">
      <dgm:prSet presAssocID="{7310BDC5-867A-4C72-ADA3-7374CB87F9D1}" presName="textRect" presStyleLbl="revTx" presStyleIdx="2" presStyleCnt="4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  <dgm:pt modelId="{5AA7D5AE-E2B4-4D02-AB1B-2D60D5932D9C}" type="pres">
      <dgm:prSet presAssocID="{4228D14C-FAB3-44F2-B64F-50C4DA0E7F93}" presName="sibTrans" presStyleLbl="sibTrans2D1" presStyleIdx="0" presStyleCnt="0"/>
      <dgm:spPr/>
      <dgm:t>
        <a:bodyPr/>
        <a:lstStyle/>
        <a:p>
          <a:endParaRPr lang="en-US"/>
        </a:p>
      </dgm:t>
    </dgm:pt>
    <dgm:pt modelId="{FB75C401-4290-4E9E-8344-50B918B9861B}" type="pres">
      <dgm:prSet presAssocID="{C09AB96B-690B-49B3-8C15-693C53B71C7F}" presName="compNode" presStyleCnt="0"/>
      <dgm:spPr/>
    </dgm:pt>
    <dgm:pt modelId="{B075558C-7F21-4696-97DC-B9EE370B4663}" type="pres">
      <dgm:prSet presAssocID="{C09AB96B-690B-49B3-8C15-693C53B71C7F}" presName="iconBgRect" presStyleLbl="bgShp" presStyleIdx="3" presStyleCnt="4"/>
      <dgm:spPr/>
    </dgm:pt>
    <dgm:pt modelId="{8D6B7305-CBD3-47C2-816A-57B0759C48A6}" type="pres">
      <dgm:prSet presAssocID="{C09AB96B-690B-49B3-8C15-693C53B71C7F}" presName="iconRect" presStyleLbl="node1" presStyleIdx="3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oup of People"/>
        </a:ext>
      </dgm:extLst>
    </dgm:pt>
    <dgm:pt modelId="{E5652B73-0B9B-4614-A7E2-46CE26FD6A0C}" type="pres">
      <dgm:prSet presAssocID="{C09AB96B-690B-49B3-8C15-693C53B71C7F}" presName="spaceRect" presStyleCnt="0"/>
      <dgm:spPr/>
    </dgm:pt>
    <dgm:pt modelId="{2E4B9182-12D8-4937-A58E-CBF3F426E30F}" type="pres">
      <dgm:prSet presAssocID="{C09AB96B-690B-49B3-8C15-693C53B71C7F}" presName="textRect" presStyleLbl="revTx" presStyleIdx="3" presStyleCnt="4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6545BE7-2869-4BEB-A45F-840C555A14A7}" type="presOf" srcId="{7310BDC5-867A-4C72-ADA3-7374CB87F9D1}" destId="{E85B7FFB-2901-4829-B5E4-6DE5390C5BD7}" srcOrd="0" destOrd="0" presId="urn:microsoft.com/office/officeart/2018/2/layout/IconCircleList"/>
    <dgm:cxn modelId="{C765B2D9-3DFA-412E-8CC2-F3FAA5266A25}" type="presOf" srcId="{C09AB96B-690B-49B3-8C15-693C53B71C7F}" destId="{2E4B9182-12D8-4937-A58E-CBF3F426E30F}" srcOrd="0" destOrd="0" presId="urn:microsoft.com/office/officeart/2018/2/layout/IconCircleList"/>
    <dgm:cxn modelId="{A6FDFD23-9E70-4681-B123-85F11D58CB5D}" type="presOf" srcId="{0AE96C7F-227C-4BB9-A750-17E856D736F3}" destId="{7F6B332B-17AA-4840-83B6-2272E012639D}" srcOrd="0" destOrd="0" presId="urn:microsoft.com/office/officeart/2018/2/layout/IconCircleList"/>
    <dgm:cxn modelId="{DAEA20BD-8608-4F47-99E2-4BC0B68FBE65}" srcId="{EE64B26E-8BBF-44F7-B8DA-1B32D40E2D0F}" destId="{7310BDC5-867A-4C72-ADA3-7374CB87F9D1}" srcOrd="2" destOrd="0" parTransId="{759301FC-E80D-465B-B55A-DA8FD4EBC01B}" sibTransId="{4228D14C-FAB3-44F2-B64F-50C4DA0E7F93}"/>
    <dgm:cxn modelId="{AFE27B63-5B9B-4867-B2BB-4EB71491CAF9}" type="presOf" srcId="{E268949B-3724-4CD4-9C17-C365656C7CE9}" destId="{4B59E594-EE04-4A06-831F-631900A9408E}" srcOrd="0" destOrd="0" presId="urn:microsoft.com/office/officeart/2018/2/layout/IconCircleList"/>
    <dgm:cxn modelId="{299B0EFE-C7C6-41D1-8FE8-35898058B613}" srcId="{EE64B26E-8BBF-44F7-B8DA-1B32D40E2D0F}" destId="{2304B57B-E21D-4A6A-8494-709158F9CB19}" srcOrd="1" destOrd="0" parTransId="{000CF6D0-9C82-4277-B05B-FE196140C438}" sibTransId="{E268949B-3724-4CD4-9C17-C365656C7CE9}"/>
    <dgm:cxn modelId="{D885E433-3B68-4B58-A1FD-6BE5535C1009}" type="presOf" srcId="{4228D14C-FAB3-44F2-B64F-50C4DA0E7F93}" destId="{5AA7D5AE-E2B4-4D02-AB1B-2D60D5932D9C}" srcOrd="0" destOrd="0" presId="urn:microsoft.com/office/officeart/2018/2/layout/IconCircleList"/>
    <dgm:cxn modelId="{EF9FD465-2CEF-4151-A833-4820EAD249CD}" srcId="{EE64B26E-8BBF-44F7-B8DA-1B32D40E2D0F}" destId="{C09AB96B-690B-49B3-8C15-693C53B71C7F}" srcOrd="3" destOrd="0" parTransId="{732323D6-04EE-49E4-B06F-E24E208CAEFF}" sibTransId="{D5E81430-AB48-43FC-A8A0-AFFAB4493E5C}"/>
    <dgm:cxn modelId="{395CD046-365D-4851-ACC8-57AE7677C001}" type="presOf" srcId="{5485E39E-A252-47AA-B07E-6998CDD2159C}" destId="{C8DA5D38-8118-4AC2-B696-238C1BC26B30}" srcOrd="0" destOrd="0" presId="urn:microsoft.com/office/officeart/2018/2/layout/IconCircleList"/>
    <dgm:cxn modelId="{4448D53D-EF97-4FBB-99F5-03D0C41D540A}" srcId="{EE64B26E-8BBF-44F7-B8DA-1B32D40E2D0F}" destId="{5485E39E-A252-47AA-B07E-6998CDD2159C}" srcOrd="0" destOrd="0" parTransId="{83CDF9E5-B231-4CD1-8D2D-B9285165050D}" sibTransId="{0AE96C7F-227C-4BB9-A750-17E856D736F3}"/>
    <dgm:cxn modelId="{336BAA20-781A-4021-B64A-BAA1F56D89F0}" type="presOf" srcId="{EE64B26E-8BBF-44F7-B8DA-1B32D40E2D0F}" destId="{B530D5CA-C7A1-4D03-8E9D-247BB85C87E8}" srcOrd="0" destOrd="0" presId="urn:microsoft.com/office/officeart/2018/2/layout/IconCircleList"/>
    <dgm:cxn modelId="{16C8ED33-3DD6-49F3-BE42-6BC0E121B0E3}" type="presOf" srcId="{2304B57B-E21D-4A6A-8494-709158F9CB19}" destId="{3A07694E-6517-45E2-B75E-7FA089D5E16C}" srcOrd="0" destOrd="0" presId="urn:microsoft.com/office/officeart/2018/2/layout/IconCircleList"/>
    <dgm:cxn modelId="{76C325B9-D193-4CDD-B16C-A18066F0E354}" type="presParOf" srcId="{B530D5CA-C7A1-4D03-8E9D-247BB85C87E8}" destId="{552968EF-6DA2-48EE-B0AC-04917F1A85AE}" srcOrd="0" destOrd="0" presId="urn:microsoft.com/office/officeart/2018/2/layout/IconCircleList"/>
    <dgm:cxn modelId="{98393E90-A1E1-4D64-BBB7-B7D586551248}" type="presParOf" srcId="{552968EF-6DA2-48EE-B0AC-04917F1A85AE}" destId="{0C6D4D81-B7FB-45D0-BE3B-62A5DF157493}" srcOrd="0" destOrd="0" presId="urn:microsoft.com/office/officeart/2018/2/layout/IconCircleList"/>
    <dgm:cxn modelId="{E15AC070-7256-4451-AFF1-9DA9CA0703E0}" type="presParOf" srcId="{0C6D4D81-B7FB-45D0-BE3B-62A5DF157493}" destId="{E66DF540-DA72-4CDE-93EC-921FA27B6A80}" srcOrd="0" destOrd="0" presId="urn:microsoft.com/office/officeart/2018/2/layout/IconCircleList"/>
    <dgm:cxn modelId="{1B066C17-E6D7-4A1F-BAE5-9D11155E46BE}" type="presParOf" srcId="{0C6D4D81-B7FB-45D0-BE3B-62A5DF157493}" destId="{949A069F-82F1-440D-A4AB-08D4B91D4434}" srcOrd="1" destOrd="0" presId="urn:microsoft.com/office/officeart/2018/2/layout/IconCircleList"/>
    <dgm:cxn modelId="{33502BAD-F6C0-4895-BEDF-298ACEFEE10D}" type="presParOf" srcId="{0C6D4D81-B7FB-45D0-BE3B-62A5DF157493}" destId="{B5904C5E-4834-485C-86EC-B7DA4216B67F}" srcOrd="2" destOrd="0" presId="urn:microsoft.com/office/officeart/2018/2/layout/IconCircleList"/>
    <dgm:cxn modelId="{BB31A259-DA8F-44CC-93BF-ECDCC1E5D0C4}" type="presParOf" srcId="{0C6D4D81-B7FB-45D0-BE3B-62A5DF157493}" destId="{C8DA5D38-8118-4AC2-B696-238C1BC26B30}" srcOrd="3" destOrd="0" presId="urn:microsoft.com/office/officeart/2018/2/layout/IconCircleList"/>
    <dgm:cxn modelId="{FF92B6D3-5827-4CA9-91AB-8750BBB976C5}" type="presParOf" srcId="{552968EF-6DA2-48EE-B0AC-04917F1A85AE}" destId="{7F6B332B-17AA-4840-83B6-2272E012639D}" srcOrd="1" destOrd="0" presId="urn:microsoft.com/office/officeart/2018/2/layout/IconCircleList"/>
    <dgm:cxn modelId="{15224805-0145-4306-9E1C-3132DC2834CF}" type="presParOf" srcId="{552968EF-6DA2-48EE-B0AC-04917F1A85AE}" destId="{9F1A971D-7838-49E8-9BB7-6B8F0D363E66}" srcOrd="2" destOrd="0" presId="urn:microsoft.com/office/officeart/2018/2/layout/IconCircleList"/>
    <dgm:cxn modelId="{DC3C3B9D-1503-4A75-A7D2-1E7D3AB43CE6}" type="presParOf" srcId="{9F1A971D-7838-49E8-9BB7-6B8F0D363E66}" destId="{4383387C-65D3-44EE-A8DF-042039F18C1C}" srcOrd="0" destOrd="0" presId="urn:microsoft.com/office/officeart/2018/2/layout/IconCircleList"/>
    <dgm:cxn modelId="{EBC2A712-6C99-428F-B787-291654539ACC}" type="presParOf" srcId="{9F1A971D-7838-49E8-9BB7-6B8F0D363E66}" destId="{0B784660-1471-4239-8EF0-C86CA1D80DE9}" srcOrd="1" destOrd="0" presId="urn:microsoft.com/office/officeart/2018/2/layout/IconCircleList"/>
    <dgm:cxn modelId="{E8D2EBDD-4008-4AF7-8707-3F31B1BD3727}" type="presParOf" srcId="{9F1A971D-7838-49E8-9BB7-6B8F0D363E66}" destId="{B65892DA-2910-41B7-A5DA-674E32692650}" srcOrd="2" destOrd="0" presId="urn:microsoft.com/office/officeart/2018/2/layout/IconCircleList"/>
    <dgm:cxn modelId="{1541E113-FA98-4D88-A562-E1E0BDEE3924}" type="presParOf" srcId="{9F1A971D-7838-49E8-9BB7-6B8F0D363E66}" destId="{3A07694E-6517-45E2-B75E-7FA089D5E16C}" srcOrd="3" destOrd="0" presId="urn:microsoft.com/office/officeart/2018/2/layout/IconCircleList"/>
    <dgm:cxn modelId="{4E879C1F-18B4-4D62-9E70-0FC0705D4569}" type="presParOf" srcId="{552968EF-6DA2-48EE-B0AC-04917F1A85AE}" destId="{4B59E594-EE04-4A06-831F-631900A9408E}" srcOrd="3" destOrd="0" presId="urn:microsoft.com/office/officeart/2018/2/layout/IconCircleList"/>
    <dgm:cxn modelId="{21783921-C42B-4D87-9F96-7D995D8AA142}" type="presParOf" srcId="{552968EF-6DA2-48EE-B0AC-04917F1A85AE}" destId="{366D2E08-5953-44D3-997B-7D39AD07B525}" srcOrd="4" destOrd="0" presId="urn:microsoft.com/office/officeart/2018/2/layout/IconCircleList"/>
    <dgm:cxn modelId="{70A8C5E0-3EE6-4211-9145-C52315C9498A}" type="presParOf" srcId="{366D2E08-5953-44D3-997B-7D39AD07B525}" destId="{F736BE4B-E1CD-426A-A033-BD9196880B05}" srcOrd="0" destOrd="0" presId="urn:microsoft.com/office/officeart/2018/2/layout/IconCircleList"/>
    <dgm:cxn modelId="{185CE9BE-4025-4783-9FBA-E3DE1705BA90}" type="presParOf" srcId="{366D2E08-5953-44D3-997B-7D39AD07B525}" destId="{843A8B2B-4ECC-4D10-932D-2B3434422735}" srcOrd="1" destOrd="0" presId="urn:microsoft.com/office/officeart/2018/2/layout/IconCircleList"/>
    <dgm:cxn modelId="{EAD6581F-5B20-4078-A6E9-2F9DB8021EC8}" type="presParOf" srcId="{366D2E08-5953-44D3-997B-7D39AD07B525}" destId="{35744D84-9511-41C1-937B-E7C9960E6B74}" srcOrd="2" destOrd="0" presId="urn:microsoft.com/office/officeart/2018/2/layout/IconCircleList"/>
    <dgm:cxn modelId="{3C168352-4BE8-4036-8333-A4D5F4EBA0D4}" type="presParOf" srcId="{366D2E08-5953-44D3-997B-7D39AD07B525}" destId="{E85B7FFB-2901-4829-B5E4-6DE5390C5BD7}" srcOrd="3" destOrd="0" presId="urn:microsoft.com/office/officeart/2018/2/layout/IconCircleList"/>
    <dgm:cxn modelId="{BC7A6C28-56B5-4F5B-831C-3ACAE5D45E7D}" type="presParOf" srcId="{552968EF-6DA2-48EE-B0AC-04917F1A85AE}" destId="{5AA7D5AE-E2B4-4D02-AB1B-2D60D5932D9C}" srcOrd="5" destOrd="0" presId="urn:microsoft.com/office/officeart/2018/2/layout/IconCircleList"/>
    <dgm:cxn modelId="{07A0DB1A-5639-42DF-B0BC-BDD7D65A4750}" type="presParOf" srcId="{552968EF-6DA2-48EE-B0AC-04917F1A85AE}" destId="{FB75C401-4290-4E9E-8344-50B918B9861B}" srcOrd="6" destOrd="0" presId="urn:microsoft.com/office/officeart/2018/2/layout/IconCircleList"/>
    <dgm:cxn modelId="{E82B2A49-4038-418E-94FB-BD342BD8C1D6}" type="presParOf" srcId="{FB75C401-4290-4E9E-8344-50B918B9861B}" destId="{B075558C-7F21-4696-97DC-B9EE370B4663}" srcOrd="0" destOrd="0" presId="urn:microsoft.com/office/officeart/2018/2/layout/IconCircleList"/>
    <dgm:cxn modelId="{2B26043E-D58D-4B4F-B4FD-30BBD55D71D8}" type="presParOf" srcId="{FB75C401-4290-4E9E-8344-50B918B9861B}" destId="{8D6B7305-CBD3-47C2-816A-57B0759C48A6}" srcOrd="1" destOrd="0" presId="urn:microsoft.com/office/officeart/2018/2/layout/IconCircleList"/>
    <dgm:cxn modelId="{51589148-BD14-4DAF-8C5B-A92352DA21D1}" type="presParOf" srcId="{FB75C401-4290-4E9E-8344-50B918B9861B}" destId="{E5652B73-0B9B-4614-A7E2-46CE26FD6A0C}" srcOrd="2" destOrd="0" presId="urn:microsoft.com/office/officeart/2018/2/layout/IconCircleList"/>
    <dgm:cxn modelId="{D5CD1160-927E-49E7-8083-DBE7763FA2FA}" type="presParOf" srcId="{FB75C401-4290-4E9E-8344-50B918B9861B}" destId="{2E4B9182-12D8-4937-A58E-CBF3F426E30F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DA5F1DDA-1075-441B-A327-7D041E4153DA}" type="doc">
      <dgm:prSet loTypeId="urn:microsoft.com/office/officeart/2005/8/layout/vProcess5" loCatId="process" qsTypeId="urn:microsoft.com/office/officeart/2005/8/quickstyle/simple1" qsCatId="simple" csTypeId="urn:microsoft.com/office/officeart/2018/5/colors/Iconchunking_neutralbg_colorful5" csCatId="colorful" phldr="1"/>
      <dgm:spPr/>
      <dgm:t>
        <a:bodyPr/>
        <a:lstStyle/>
        <a:p>
          <a:endParaRPr lang="en-US"/>
        </a:p>
      </dgm:t>
    </dgm:pt>
    <dgm:pt modelId="{F30F255F-8C73-4CCE-9F75-02E0C41CD69D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Measurable community development outcomes</a:t>
          </a:r>
        </a:p>
      </dgm:t>
    </dgm:pt>
    <dgm:pt modelId="{2F6FDFB4-7AB8-43BA-B96A-EF6FF969BA12}" type="parTrans" cxnId="{55FC4671-3AA6-4260-A993-22367407B412}">
      <dgm:prSet/>
      <dgm:spPr/>
      <dgm:t>
        <a:bodyPr/>
        <a:lstStyle/>
        <a:p>
          <a:endParaRPr lang="en-US"/>
        </a:p>
      </dgm:t>
    </dgm:pt>
    <dgm:pt modelId="{0EC91150-8DCA-41FE-A08D-3EE06BA60ED6}" type="sibTrans" cxnId="{55FC4671-3AA6-4260-A993-22367407B412}">
      <dgm:prSet/>
      <dgm:spPr/>
      <dgm:t>
        <a:bodyPr/>
        <a:lstStyle/>
        <a:p>
          <a:endParaRPr lang="en-US"/>
        </a:p>
      </dgm:t>
    </dgm:pt>
    <dgm:pt modelId="{ACD50093-0EDA-4D57-8F7D-77C296F256DB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Increased regional economic contribution</a:t>
          </a:r>
        </a:p>
      </dgm:t>
    </dgm:pt>
    <dgm:pt modelId="{EF840222-8890-4CE4-BEFD-3DE5B50C83AA}" type="parTrans" cxnId="{8E90597A-6EF0-46D7-9279-7A67B5D9128A}">
      <dgm:prSet/>
      <dgm:spPr/>
      <dgm:t>
        <a:bodyPr/>
        <a:lstStyle/>
        <a:p>
          <a:endParaRPr lang="en-US"/>
        </a:p>
      </dgm:t>
    </dgm:pt>
    <dgm:pt modelId="{643F39CC-CDAC-4BC3-A157-64AE0B69BD75}" type="sibTrans" cxnId="{8E90597A-6EF0-46D7-9279-7A67B5D9128A}">
      <dgm:prSet/>
      <dgm:spPr/>
      <dgm:t>
        <a:bodyPr/>
        <a:lstStyle/>
        <a:p>
          <a:endParaRPr lang="en-US"/>
        </a:p>
      </dgm:t>
    </dgm:pt>
    <dgm:pt modelId="{FE056F47-DA06-44F5-98F4-21CE7FD6AE6E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Inclusive and diverse academic environment</a:t>
          </a:r>
        </a:p>
      </dgm:t>
    </dgm:pt>
    <dgm:pt modelId="{FEE49BDD-422C-4AAB-B272-7CFC1822B62F}" type="parTrans" cxnId="{626E6546-B0B3-45FF-B8DC-F352C70778EB}">
      <dgm:prSet/>
      <dgm:spPr/>
      <dgm:t>
        <a:bodyPr/>
        <a:lstStyle/>
        <a:p>
          <a:endParaRPr lang="en-US"/>
        </a:p>
      </dgm:t>
    </dgm:pt>
    <dgm:pt modelId="{FE5F1799-2D35-4647-B76B-B9447E10FD58}" type="sibTrans" cxnId="{626E6546-B0B3-45FF-B8DC-F352C70778EB}">
      <dgm:prSet/>
      <dgm:spPr/>
      <dgm:t>
        <a:bodyPr/>
        <a:lstStyle/>
        <a:p>
          <a:endParaRPr lang="en-US"/>
        </a:p>
      </dgm:t>
    </dgm:pt>
    <dgm:pt modelId="{A0421CDF-C2D9-4B40-A838-44CD4F57AC12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Strengthened public trust in the university </a:t>
          </a:r>
        </a:p>
      </dgm:t>
    </dgm:pt>
    <dgm:pt modelId="{4E5EC1AD-4703-4D7F-85AF-7567BFA6E7BA}" type="parTrans" cxnId="{236BA7F7-211E-49B1-B923-07422CF88AB9}">
      <dgm:prSet/>
      <dgm:spPr/>
      <dgm:t>
        <a:bodyPr/>
        <a:lstStyle/>
        <a:p>
          <a:endParaRPr lang="en-US"/>
        </a:p>
      </dgm:t>
    </dgm:pt>
    <dgm:pt modelId="{A40A9633-2EE6-47F1-8C3B-051F130D0E1B}" type="sibTrans" cxnId="{236BA7F7-211E-49B1-B923-07422CF88AB9}">
      <dgm:prSet/>
      <dgm:spPr/>
      <dgm:t>
        <a:bodyPr/>
        <a:lstStyle/>
        <a:p>
          <a:endParaRPr lang="en-US"/>
        </a:p>
      </dgm:t>
    </dgm:pt>
    <dgm:pt modelId="{6E593815-65C0-4D0A-A65F-63E4D562BA97}" type="pres">
      <dgm:prSet presAssocID="{DA5F1DDA-1075-441B-A327-7D041E4153DA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98EEB62-F034-4BA1-8EF1-6AD77FB0C2F6}" type="pres">
      <dgm:prSet presAssocID="{DA5F1DDA-1075-441B-A327-7D041E4153DA}" presName="dummyMaxCanvas" presStyleCnt="0">
        <dgm:presLayoutVars/>
      </dgm:prSet>
      <dgm:spPr/>
    </dgm:pt>
    <dgm:pt modelId="{B204625A-32AF-4D86-A552-BF6B8AD32722}" type="pres">
      <dgm:prSet presAssocID="{DA5F1DDA-1075-441B-A327-7D041E4153DA}" presName="FourNodes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73F6175-AC55-4367-B307-EB0989C531AB}" type="pres">
      <dgm:prSet presAssocID="{DA5F1DDA-1075-441B-A327-7D041E4153DA}" presName="FourNodes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B465043-AFDD-45F7-AA28-F47A72B89D8E}" type="pres">
      <dgm:prSet presAssocID="{DA5F1DDA-1075-441B-A327-7D041E4153DA}" presName="FourNodes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0FB68E-9FB1-45D1-9A05-B717F947F58F}" type="pres">
      <dgm:prSet presAssocID="{DA5F1DDA-1075-441B-A327-7D041E4153DA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358152-6498-4E49-BF10-8F9628AA8FA4}" type="pres">
      <dgm:prSet presAssocID="{DA5F1DDA-1075-441B-A327-7D041E4153DA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50F24AA-DC7A-4873-8A8F-FC71DF9212A3}" type="pres">
      <dgm:prSet presAssocID="{DA5F1DDA-1075-441B-A327-7D041E4153DA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564619-0C8E-42E1-93FB-4B7844E80AAC}" type="pres">
      <dgm:prSet presAssocID="{DA5F1DDA-1075-441B-A327-7D041E4153DA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2A41AE8-67C9-4908-B452-B4993834DCA7}" type="pres">
      <dgm:prSet presAssocID="{DA5F1DDA-1075-441B-A327-7D041E4153DA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4D3B7B1-8E89-4641-B95C-74B0FCD08A9D}" type="pres">
      <dgm:prSet presAssocID="{DA5F1DDA-1075-441B-A327-7D041E4153DA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8224F60-73E8-4A1A-946A-6E7CF3168F48}" type="pres">
      <dgm:prSet presAssocID="{DA5F1DDA-1075-441B-A327-7D041E4153DA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545A4E5-4031-4699-8425-45CDA0AA47BC}" type="pres">
      <dgm:prSet presAssocID="{DA5F1DDA-1075-441B-A327-7D041E4153DA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E90597A-6EF0-46D7-9279-7A67B5D9128A}" srcId="{DA5F1DDA-1075-441B-A327-7D041E4153DA}" destId="{ACD50093-0EDA-4D57-8F7D-77C296F256DB}" srcOrd="1" destOrd="0" parTransId="{EF840222-8890-4CE4-BEFD-3DE5B50C83AA}" sibTransId="{643F39CC-CDAC-4BC3-A157-64AE0B69BD75}"/>
    <dgm:cxn modelId="{3F1FF9F3-77B2-424A-BAF8-7C4168B77AF0}" type="presOf" srcId="{FE056F47-DA06-44F5-98F4-21CE7FD6AE6E}" destId="{DB465043-AFDD-45F7-AA28-F47A72B89D8E}" srcOrd="0" destOrd="0" presId="urn:microsoft.com/office/officeart/2005/8/layout/vProcess5"/>
    <dgm:cxn modelId="{972E3A8D-F3D3-4C21-BADA-C81BC3C98B61}" type="presOf" srcId="{ACD50093-0EDA-4D57-8F7D-77C296F256DB}" destId="{873F6175-AC55-4367-B307-EB0989C531AB}" srcOrd="0" destOrd="0" presId="urn:microsoft.com/office/officeart/2005/8/layout/vProcess5"/>
    <dgm:cxn modelId="{D9363868-2B63-4813-AF64-E56E40330BC1}" type="presOf" srcId="{643F39CC-CDAC-4BC3-A157-64AE0B69BD75}" destId="{950F24AA-DC7A-4873-8A8F-FC71DF9212A3}" srcOrd="0" destOrd="0" presId="urn:microsoft.com/office/officeart/2005/8/layout/vProcess5"/>
    <dgm:cxn modelId="{55FC4671-3AA6-4260-A993-22367407B412}" srcId="{DA5F1DDA-1075-441B-A327-7D041E4153DA}" destId="{F30F255F-8C73-4CCE-9F75-02E0C41CD69D}" srcOrd="0" destOrd="0" parTransId="{2F6FDFB4-7AB8-43BA-B96A-EF6FF969BA12}" sibTransId="{0EC91150-8DCA-41FE-A08D-3EE06BA60ED6}"/>
    <dgm:cxn modelId="{CC2DCA28-BF6B-4FBC-842C-37C95AEADB28}" type="presOf" srcId="{A0421CDF-C2D9-4B40-A838-44CD4F57AC12}" destId="{640FB68E-9FB1-45D1-9A05-B717F947F58F}" srcOrd="0" destOrd="0" presId="urn:microsoft.com/office/officeart/2005/8/layout/vProcess5"/>
    <dgm:cxn modelId="{626E6546-B0B3-45FF-B8DC-F352C70778EB}" srcId="{DA5F1DDA-1075-441B-A327-7D041E4153DA}" destId="{FE056F47-DA06-44F5-98F4-21CE7FD6AE6E}" srcOrd="2" destOrd="0" parTransId="{FEE49BDD-422C-4AAB-B272-7CFC1822B62F}" sibTransId="{FE5F1799-2D35-4647-B76B-B9447E10FD58}"/>
    <dgm:cxn modelId="{1371DEF9-B6D5-4E49-9F88-7B507B3E5F5C}" type="presOf" srcId="{FE5F1799-2D35-4647-B76B-B9447E10FD58}" destId="{0A564619-0C8E-42E1-93FB-4B7844E80AAC}" srcOrd="0" destOrd="0" presId="urn:microsoft.com/office/officeart/2005/8/layout/vProcess5"/>
    <dgm:cxn modelId="{236BA7F7-211E-49B1-B923-07422CF88AB9}" srcId="{DA5F1DDA-1075-441B-A327-7D041E4153DA}" destId="{A0421CDF-C2D9-4B40-A838-44CD4F57AC12}" srcOrd="3" destOrd="0" parTransId="{4E5EC1AD-4703-4D7F-85AF-7567BFA6E7BA}" sibTransId="{A40A9633-2EE6-47F1-8C3B-051F130D0E1B}"/>
    <dgm:cxn modelId="{423D614F-89FA-40F9-A84E-9CFB8C574BB9}" type="presOf" srcId="{0EC91150-8DCA-41FE-A08D-3EE06BA60ED6}" destId="{5B358152-6498-4E49-BF10-8F9628AA8FA4}" srcOrd="0" destOrd="0" presId="urn:microsoft.com/office/officeart/2005/8/layout/vProcess5"/>
    <dgm:cxn modelId="{9E11DB99-9EDA-4E38-B7D1-3C05BCC44481}" type="presOf" srcId="{DA5F1DDA-1075-441B-A327-7D041E4153DA}" destId="{6E593815-65C0-4D0A-A65F-63E4D562BA97}" srcOrd="0" destOrd="0" presId="urn:microsoft.com/office/officeart/2005/8/layout/vProcess5"/>
    <dgm:cxn modelId="{4024E914-3FB9-4139-B574-410E5978221E}" type="presOf" srcId="{F30F255F-8C73-4CCE-9F75-02E0C41CD69D}" destId="{D2A41AE8-67C9-4908-B452-B4993834DCA7}" srcOrd="1" destOrd="0" presId="urn:microsoft.com/office/officeart/2005/8/layout/vProcess5"/>
    <dgm:cxn modelId="{F134E0AA-2312-4859-9D43-32B0D5B129F5}" type="presOf" srcId="{ACD50093-0EDA-4D57-8F7D-77C296F256DB}" destId="{84D3B7B1-8E89-4641-B95C-74B0FCD08A9D}" srcOrd="1" destOrd="0" presId="urn:microsoft.com/office/officeart/2005/8/layout/vProcess5"/>
    <dgm:cxn modelId="{F9552115-8639-4A16-B241-D32B684DFB16}" type="presOf" srcId="{FE056F47-DA06-44F5-98F4-21CE7FD6AE6E}" destId="{48224F60-73E8-4A1A-946A-6E7CF3168F48}" srcOrd="1" destOrd="0" presId="urn:microsoft.com/office/officeart/2005/8/layout/vProcess5"/>
    <dgm:cxn modelId="{5EF7C09F-6E08-4D25-9055-F2C530325384}" type="presOf" srcId="{F30F255F-8C73-4CCE-9F75-02E0C41CD69D}" destId="{B204625A-32AF-4D86-A552-BF6B8AD32722}" srcOrd="0" destOrd="0" presId="urn:microsoft.com/office/officeart/2005/8/layout/vProcess5"/>
    <dgm:cxn modelId="{AFF93C5A-823A-4FC9-8A94-55E9D2EB1D87}" type="presOf" srcId="{A0421CDF-C2D9-4B40-A838-44CD4F57AC12}" destId="{9545A4E5-4031-4699-8425-45CDA0AA47BC}" srcOrd="1" destOrd="0" presId="urn:microsoft.com/office/officeart/2005/8/layout/vProcess5"/>
    <dgm:cxn modelId="{0F4D3006-2670-43A0-AD58-F0F792D701A4}" type="presParOf" srcId="{6E593815-65C0-4D0A-A65F-63E4D562BA97}" destId="{198EEB62-F034-4BA1-8EF1-6AD77FB0C2F6}" srcOrd="0" destOrd="0" presId="urn:microsoft.com/office/officeart/2005/8/layout/vProcess5"/>
    <dgm:cxn modelId="{95EE85C7-3BEF-4816-8D5E-5019CABCD7FA}" type="presParOf" srcId="{6E593815-65C0-4D0A-A65F-63E4D562BA97}" destId="{B204625A-32AF-4D86-A552-BF6B8AD32722}" srcOrd="1" destOrd="0" presId="urn:microsoft.com/office/officeart/2005/8/layout/vProcess5"/>
    <dgm:cxn modelId="{604C86B5-B02A-4AB7-9EC1-301D78B3C432}" type="presParOf" srcId="{6E593815-65C0-4D0A-A65F-63E4D562BA97}" destId="{873F6175-AC55-4367-B307-EB0989C531AB}" srcOrd="2" destOrd="0" presId="urn:microsoft.com/office/officeart/2005/8/layout/vProcess5"/>
    <dgm:cxn modelId="{4478944E-28C5-45E9-89B7-A3E07AF1B4DC}" type="presParOf" srcId="{6E593815-65C0-4D0A-A65F-63E4D562BA97}" destId="{DB465043-AFDD-45F7-AA28-F47A72B89D8E}" srcOrd="3" destOrd="0" presId="urn:microsoft.com/office/officeart/2005/8/layout/vProcess5"/>
    <dgm:cxn modelId="{85E2E3ED-CF3A-444A-8F70-6E0CAC73A2C3}" type="presParOf" srcId="{6E593815-65C0-4D0A-A65F-63E4D562BA97}" destId="{640FB68E-9FB1-45D1-9A05-B717F947F58F}" srcOrd="4" destOrd="0" presId="urn:microsoft.com/office/officeart/2005/8/layout/vProcess5"/>
    <dgm:cxn modelId="{CBA4B97E-D03E-4749-A49B-4FCE44B58F7F}" type="presParOf" srcId="{6E593815-65C0-4D0A-A65F-63E4D562BA97}" destId="{5B358152-6498-4E49-BF10-8F9628AA8FA4}" srcOrd="5" destOrd="0" presId="urn:microsoft.com/office/officeart/2005/8/layout/vProcess5"/>
    <dgm:cxn modelId="{50FF1787-16E1-485F-81A9-64B576159A12}" type="presParOf" srcId="{6E593815-65C0-4D0A-A65F-63E4D562BA97}" destId="{950F24AA-DC7A-4873-8A8F-FC71DF9212A3}" srcOrd="6" destOrd="0" presId="urn:microsoft.com/office/officeart/2005/8/layout/vProcess5"/>
    <dgm:cxn modelId="{3C8E4818-CA4B-406B-8FB0-0D7161A32FD0}" type="presParOf" srcId="{6E593815-65C0-4D0A-A65F-63E4D562BA97}" destId="{0A564619-0C8E-42E1-93FB-4B7844E80AAC}" srcOrd="7" destOrd="0" presId="urn:microsoft.com/office/officeart/2005/8/layout/vProcess5"/>
    <dgm:cxn modelId="{22982A28-9257-41E9-A772-9329E622401A}" type="presParOf" srcId="{6E593815-65C0-4D0A-A65F-63E4D562BA97}" destId="{D2A41AE8-67C9-4908-B452-B4993834DCA7}" srcOrd="8" destOrd="0" presId="urn:microsoft.com/office/officeart/2005/8/layout/vProcess5"/>
    <dgm:cxn modelId="{0F8CE2C4-A405-4255-86F0-51312F95C756}" type="presParOf" srcId="{6E593815-65C0-4D0A-A65F-63E4D562BA97}" destId="{84D3B7B1-8E89-4641-B95C-74B0FCD08A9D}" srcOrd="9" destOrd="0" presId="urn:microsoft.com/office/officeart/2005/8/layout/vProcess5"/>
    <dgm:cxn modelId="{24C9BF5D-DDFF-4669-8B4E-C5E081621C91}" type="presParOf" srcId="{6E593815-65C0-4D0A-A65F-63E4D562BA97}" destId="{48224F60-73E8-4A1A-946A-6E7CF3168F48}" srcOrd="10" destOrd="0" presId="urn:microsoft.com/office/officeart/2005/8/layout/vProcess5"/>
    <dgm:cxn modelId="{FFCCEE2B-2CC9-407D-8B82-FD019A8E795D}" type="presParOf" srcId="{6E593815-65C0-4D0A-A65F-63E4D562BA97}" destId="{9545A4E5-4031-4699-8425-45CDA0AA47BC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574A863C-F61C-4B9A-9B45-10BA1F27CB71}" type="doc">
      <dgm:prSet loTypeId="urn:microsoft.com/office/officeart/2008/layout/LinedList" loCatId="list" qsTypeId="urn:microsoft.com/office/officeart/2005/8/quickstyle/simple4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4BCA128E-8D6D-4922-953B-45FD0E21DC4F}">
      <dgm:prSet/>
      <dgm:spPr/>
      <dgm:t>
        <a:bodyPr/>
        <a:lstStyle/>
        <a:p>
          <a:r>
            <a:rPr lang="en-US"/>
            <a:t>Multi-year financial sustainability model</a:t>
          </a:r>
        </a:p>
      </dgm:t>
    </dgm:pt>
    <dgm:pt modelId="{35FE00F2-ED3B-4B4D-AC57-71631FEA01DF}" type="parTrans" cxnId="{D8D61835-471D-4A8C-8424-67BA60EA8F66}">
      <dgm:prSet/>
      <dgm:spPr/>
      <dgm:t>
        <a:bodyPr/>
        <a:lstStyle/>
        <a:p>
          <a:endParaRPr lang="en-US"/>
        </a:p>
      </dgm:t>
    </dgm:pt>
    <dgm:pt modelId="{707D4767-84C2-4EAF-87B4-F8425859FE7A}" type="sibTrans" cxnId="{D8D61835-471D-4A8C-8424-67BA60EA8F66}">
      <dgm:prSet/>
      <dgm:spPr/>
      <dgm:t>
        <a:bodyPr/>
        <a:lstStyle/>
        <a:p>
          <a:endParaRPr lang="en-US"/>
        </a:p>
      </dgm:t>
    </dgm:pt>
    <dgm:pt modelId="{97ECCBA6-540F-4DB5-AC91-52964BE7A63F}">
      <dgm:prSet/>
      <dgm:spPr/>
      <dgm:t>
        <a:bodyPr/>
        <a:lstStyle/>
        <a:p>
          <a:r>
            <a:rPr lang="en-US"/>
            <a:t>Transparent governance systems</a:t>
          </a:r>
        </a:p>
      </dgm:t>
    </dgm:pt>
    <dgm:pt modelId="{A5FC57D2-891B-4613-BD6C-5C758E64C3D0}" type="parTrans" cxnId="{3B87DAB6-198B-4C33-9649-631C96D00DAD}">
      <dgm:prSet/>
      <dgm:spPr/>
      <dgm:t>
        <a:bodyPr/>
        <a:lstStyle/>
        <a:p>
          <a:endParaRPr lang="en-US"/>
        </a:p>
      </dgm:t>
    </dgm:pt>
    <dgm:pt modelId="{6161298E-2073-4207-BC9C-181808C8AF6C}" type="sibTrans" cxnId="{3B87DAB6-198B-4C33-9649-631C96D00DAD}">
      <dgm:prSet/>
      <dgm:spPr/>
      <dgm:t>
        <a:bodyPr/>
        <a:lstStyle/>
        <a:p>
          <a:endParaRPr lang="en-US"/>
        </a:p>
      </dgm:t>
    </dgm:pt>
    <dgm:pt modelId="{6493E564-3742-441C-962E-0089737BC240}">
      <dgm:prSet/>
      <dgm:spPr/>
      <dgm:t>
        <a:bodyPr/>
        <a:lstStyle/>
        <a:p>
          <a:r>
            <a:rPr lang="en-US"/>
            <a:t>Full digital university transformation (ERP, platforms)</a:t>
          </a:r>
        </a:p>
      </dgm:t>
    </dgm:pt>
    <dgm:pt modelId="{EBECCF4A-195B-4D53-82DB-7DB0E2F8CEBE}" type="parTrans" cxnId="{70BA887D-C779-4829-BB61-0F24E663D3EB}">
      <dgm:prSet/>
      <dgm:spPr/>
      <dgm:t>
        <a:bodyPr/>
        <a:lstStyle/>
        <a:p>
          <a:endParaRPr lang="en-US"/>
        </a:p>
      </dgm:t>
    </dgm:pt>
    <dgm:pt modelId="{8336F321-A6D0-4706-8522-CAC414F3520B}" type="sibTrans" cxnId="{70BA887D-C779-4829-BB61-0F24E663D3EB}">
      <dgm:prSet/>
      <dgm:spPr/>
      <dgm:t>
        <a:bodyPr/>
        <a:lstStyle/>
        <a:p>
          <a:endParaRPr lang="en-US"/>
        </a:p>
      </dgm:t>
    </dgm:pt>
    <dgm:pt modelId="{E0F7CCB2-D5A9-4994-B5A4-27FC0B612892}">
      <dgm:prSet/>
      <dgm:spPr/>
      <dgm:t>
        <a:bodyPr/>
        <a:lstStyle/>
        <a:p>
          <a:r>
            <a:rPr lang="en-US"/>
            <a:t>Cybersecurity and data governance</a:t>
          </a:r>
        </a:p>
      </dgm:t>
    </dgm:pt>
    <dgm:pt modelId="{8A75716E-E0D7-4ED7-90BD-00CDABF35991}" type="parTrans" cxnId="{A7CB6E28-A9D6-4CFB-95B9-8B4195FDE9E9}">
      <dgm:prSet/>
      <dgm:spPr/>
      <dgm:t>
        <a:bodyPr/>
        <a:lstStyle/>
        <a:p>
          <a:endParaRPr lang="en-US"/>
        </a:p>
      </dgm:t>
    </dgm:pt>
    <dgm:pt modelId="{C7E6473B-B7B7-48A9-8F13-310016F66B5C}" type="sibTrans" cxnId="{A7CB6E28-A9D6-4CFB-95B9-8B4195FDE9E9}">
      <dgm:prSet/>
      <dgm:spPr/>
      <dgm:t>
        <a:bodyPr/>
        <a:lstStyle/>
        <a:p>
          <a:endParaRPr lang="en-US"/>
        </a:p>
      </dgm:t>
    </dgm:pt>
    <dgm:pt modelId="{B5A85961-B9E4-4E60-A6AD-AF035CFBC66B}">
      <dgm:prSet/>
      <dgm:spPr/>
      <dgm:t>
        <a:bodyPr/>
        <a:lstStyle/>
        <a:p>
          <a:r>
            <a:rPr lang="en-US"/>
            <a:t>Green campus and carbon reduction strategy</a:t>
          </a:r>
        </a:p>
      </dgm:t>
    </dgm:pt>
    <dgm:pt modelId="{7238FFFE-335F-482D-B859-2F5A6B453856}" type="parTrans" cxnId="{45294E8D-2245-4696-817F-E618DEDCCECE}">
      <dgm:prSet/>
      <dgm:spPr/>
      <dgm:t>
        <a:bodyPr/>
        <a:lstStyle/>
        <a:p>
          <a:endParaRPr lang="en-US"/>
        </a:p>
      </dgm:t>
    </dgm:pt>
    <dgm:pt modelId="{F35A3AE9-500D-48A9-BF6A-F141F75A48B8}" type="sibTrans" cxnId="{45294E8D-2245-4696-817F-E618DEDCCECE}">
      <dgm:prSet/>
      <dgm:spPr/>
      <dgm:t>
        <a:bodyPr/>
        <a:lstStyle/>
        <a:p>
          <a:endParaRPr lang="en-US"/>
        </a:p>
      </dgm:t>
    </dgm:pt>
    <dgm:pt modelId="{6D9F6C29-CFCA-44B8-A02C-239CC0F50715}" type="pres">
      <dgm:prSet presAssocID="{574A863C-F61C-4B9A-9B45-10BA1F27CB71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564DBA76-1C82-48DB-9ACF-90B30CCC169E}" type="pres">
      <dgm:prSet presAssocID="{4BCA128E-8D6D-4922-953B-45FD0E21DC4F}" presName="thickLine" presStyleLbl="alignNode1" presStyleIdx="0" presStyleCnt="5"/>
      <dgm:spPr/>
    </dgm:pt>
    <dgm:pt modelId="{CCB41C4D-22EC-45E7-AAE8-79EE1C8736E0}" type="pres">
      <dgm:prSet presAssocID="{4BCA128E-8D6D-4922-953B-45FD0E21DC4F}" presName="horz1" presStyleCnt="0"/>
      <dgm:spPr/>
    </dgm:pt>
    <dgm:pt modelId="{518C62B5-1B5D-4717-899F-6AED8AD99E98}" type="pres">
      <dgm:prSet presAssocID="{4BCA128E-8D6D-4922-953B-45FD0E21DC4F}" presName="tx1" presStyleLbl="revTx" presStyleIdx="0" presStyleCnt="5"/>
      <dgm:spPr/>
      <dgm:t>
        <a:bodyPr/>
        <a:lstStyle/>
        <a:p>
          <a:endParaRPr lang="en-US"/>
        </a:p>
      </dgm:t>
    </dgm:pt>
    <dgm:pt modelId="{31A12987-E2E1-4E2A-9AD0-A5D7CE98882F}" type="pres">
      <dgm:prSet presAssocID="{4BCA128E-8D6D-4922-953B-45FD0E21DC4F}" presName="vert1" presStyleCnt="0"/>
      <dgm:spPr/>
    </dgm:pt>
    <dgm:pt modelId="{28523FF5-9F78-4FF8-B54B-46FCB40859B8}" type="pres">
      <dgm:prSet presAssocID="{97ECCBA6-540F-4DB5-AC91-52964BE7A63F}" presName="thickLine" presStyleLbl="alignNode1" presStyleIdx="1" presStyleCnt="5"/>
      <dgm:spPr/>
    </dgm:pt>
    <dgm:pt modelId="{2AFB04EC-5B67-4285-852C-2BD9FC430C17}" type="pres">
      <dgm:prSet presAssocID="{97ECCBA6-540F-4DB5-AC91-52964BE7A63F}" presName="horz1" presStyleCnt="0"/>
      <dgm:spPr/>
    </dgm:pt>
    <dgm:pt modelId="{C61027AA-6AD4-462B-B5D6-45FEA5358BB7}" type="pres">
      <dgm:prSet presAssocID="{97ECCBA6-540F-4DB5-AC91-52964BE7A63F}" presName="tx1" presStyleLbl="revTx" presStyleIdx="1" presStyleCnt="5"/>
      <dgm:spPr/>
      <dgm:t>
        <a:bodyPr/>
        <a:lstStyle/>
        <a:p>
          <a:endParaRPr lang="en-US"/>
        </a:p>
      </dgm:t>
    </dgm:pt>
    <dgm:pt modelId="{6F9325AA-9415-48F9-AD91-9819F71370AA}" type="pres">
      <dgm:prSet presAssocID="{97ECCBA6-540F-4DB5-AC91-52964BE7A63F}" presName="vert1" presStyleCnt="0"/>
      <dgm:spPr/>
    </dgm:pt>
    <dgm:pt modelId="{D55F49C9-8E87-4155-A19F-D5993AC2AC8B}" type="pres">
      <dgm:prSet presAssocID="{6493E564-3742-441C-962E-0089737BC240}" presName="thickLine" presStyleLbl="alignNode1" presStyleIdx="2" presStyleCnt="5"/>
      <dgm:spPr/>
    </dgm:pt>
    <dgm:pt modelId="{D4BCE8B7-D5E8-40DD-9BB2-4E1FAE1555A3}" type="pres">
      <dgm:prSet presAssocID="{6493E564-3742-441C-962E-0089737BC240}" presName="horz1" presStyleCnt="0"/>
      <dgm:spPr/>
    </dgm:pt>
    <dgm:pt modelId="{16B844CB-B4A9-4D9A-9CE0-7C50E71B7E0A}" type="pres">
      <dgm:prSet presAssocID="{6493E564-3742-441C-962E-0089737BC240}" presName="tx1" presStyleLbl="revTx" presStyleIdx="2" presStyleCnt="5"/>
      <dgm:spPr/>
      <dgm:t>
        <a:bodyPr/>
        <a:lstStyle/>
        <a:p>
          <a:endParaRPr lang="en-US"/>
        </a:p>
      </dgm:t>
    </dgm:pt>
    <dgm:pt modelId="{01AD9322-1C66-4110-A8AA-9960E8AD92CD}" type="pres">
      <dgm:prSet presAssocID="{6493E564-3742-441C-962E-0089737BC240}" presName="vert1" presStyleCnt="0"/>
      <dgm:spPr/>
    </dgm:pt>
    <dgm:pt modelId="{DA3EA08B-9F4B-4E47-9D7A-2BD6C07F1B50}" type="pres">
      <dgm:prSet presAssocID="{E0F7CCB2-D5A9-4994-B5A4-27FC0B612892}" presName="thickLine" presStyleLbl="alignNode1" presStyleIdx="3" presStyleCnt="5"/>
      <dgm:spPr/>
    </dgm:pt>
    <dgm:pt modelId="{1726100A-DBE8-4DAC-9DFD-C1AFF48631A6}" type="pres">
      <dgm:prSet presAssocID="{E0F7CCB2-D5A9-4994-B5A4-27FC0B612892}" presName="horz1" presStyleCnt="0"/>
      <dgm:spPr/>
    </dgm:pt>
    <dgm:pt modelId="{59059C65-E3A0-4C1A-9811-8C962476BF88}" type="pres">
      <dgm:prSet presAssocID="{E0F7CCB2-D5A9-4994-B5A4-27FC0B612892}" presName="tx1" presStyleLbl="revTx" presStyleIdx="3" presStyleCnt="5"/>
      <dgm:spPr/>
      <dgm:t>
        <a:bodyPr/>
        <a:lstStyle/>
        <a:p>
          <a:endParaRPr lang="en-US"/>
        </a:p>
      </dgm:t>
    </dgm:pt>
    <dgm:pt modelId="{01DBFFFC-7C28-4CDD-8D7C-84D2D5DBE8EB}" type="pres">
      <dgm:prSet presAssocID="{E0F7CCB2-D5A9-4994-B5A4-27FC0B612892}" presName="vert1" presStyleCnt="0"/>
      <dgm:spPr/>
    </dgm:pt>
    <dgm:pt modelId="{729A61CC-FC96-474B-BAD9-BE0D469441FF}" type="pres">
      <dgm:prSet presAssocID="{B5A85961-B9E4-4E60-A6AD-AF035CFBC66B}" presName="thickLine" presStyleLbl="alignNode1" presStyleIdx="4" presStyleCnt="5"/>
      <dgm:spPr/>
    </dgm:pt>
    <dgm:pt modelId="{4ACC0820-B790-4FA2-BE65-27129D09A564}" type="pres">
      <dgm:prSet presAssocID="{B5A85961-B9E4-4E60-A6AD-AF035CFBC66B}" presName="horz1" presStyleCnt="0"/>
      <dgm:spPr/>
    </dgm:pt>
    <dgm:pt modelId="{21699C69-2568-4C47-9160-70E79E47785B}" type="pres">
      <dgm:prSet presAssocID="{B5A85961-B9E4-4E60-A6AD-AF035CFBC66B}" presName="tx1" presStyleLbl="revTx" presStyleIdx="4" presStyleCnt="5"/>
      <dgm:spPr/>
      <dgm:t>
        <a:bodyPr/>
        <a:lstStyle/>
        <a:p>
          <a:endParaRPr lang="en-US"/>
        </a:p>
      </dgm:t>
    </dgm:pt>
    <dgm:pt modelId="{1E4C4E88-BE8A-483F-BCFB-F31E8BE9F83A}" type="pres">
      <dgm:prSet presAssocID="{B5A85961-B9E4-4E60-A6AD-AF035CFBC66B}" presName="vert1" presStyleCnt="0"/>
      <dgm:spPr/>
    </dgm:pt>
  </dgm:ptLst>
  <dgm:cxnLst>
    <dgm:cxn modelId="{70BA887D-C779-4829-BB61-0F24E663D3EB}" srcId="{574A863C-F61C-4B9A-9B45-10BA1F27CB71}" destId="{6493E564-3742-441C-962E-0089737BC240}" srcOrd="2" destOrd="0" parTransId="{EBECCF4A-195B-4D53-82DB-7DB0E2F8CEBE}" sibTransId="{8336F321-A6D0-4706-8522-CAC414F3520B}"/>
    <dgm:cxn modelId="{98DAECB5-C164-4F04-AA69-5CAA6B463944}" type="presOf" srcId="{B5A85961-B9E4-4E60-A6AD-AF035CFBC66B}" destId="{21699C69-2568-4C47-9160-70E79E47785B}" srcOrd="0" destOrd="0" presId="urn:microsoft.com/office/officeart/2008/layout/LinedList"/>
    <dgm:cxn modelId="{F4CB6BF7-7F95-42DE-A1A0-80B9D6E0238F}" type="presOf" srcId="{4BCA128E-8D6D-4922-953B-45FD0E21DC4F}" destId="{518C62B5-1B5D-4717-899F-6AED8AD99E98}" srcOrd="0" destOrd="0" presId="urn:microsoft.com/office/officeart/2008/layout/LinedList"/>
    <dgm:cxn modelId="{DE84FEE0-EA0E-4F06-9B8B-31A838B94D0F}" type="presOf" srcId="{574A863C-F61C-4B9A-9B45-10BA1F27CB71}" destId="{6D9F6C29-CFCA-44B8-A02C-239CC0F50715}" srcOrd="0" destOrd="0" presId="urn:microsoft.com/office/officeart/2008/layout/LinedList"/>
    <dgm:cxn modelId="{BE6AD77C-32BA-41CE-9525-3D5D1D811CB8}" type="presOf" srcId="{97ECCBA6-540F-4DB5-AC91-52964BE7A63F}" destId="{C61027AA-6AD4-462B-B5D6-45FEA5358BB7}" srcOrd="0" destOrd="0" presId="urn:microsoft.com/office/officeart/2008/layout/LinedList"/>
    <dgm:cxn modelId="{464D4266-AE0E-4E20-8B14-A975898F5D34}" type="presOf" srcId="{E0F7CCB2-D5A9-4994-B5A4-27FC0B612892}" destId="{59059C65-E3A0-4C1A-9811-8C962476BF88}" srcOrd="0" destOrd="0" presId="urn:microsoft.com/office/officeart/2008/layout/LinedList"/>
    <dgm:cxn modelId="{FA067A5E-0C9B-439A-91A3-9E12CF1E04F5}" type="presOf" srcId="{6493E564-3742-441C-962E-0089737BC240}" destId="{16B844CB-B4A9-4D9A-9CE0-7C50E71B7E0A}" srcOrd="0" destOrd="0" presId="urn:microsoft.com/office/officeart/2008/layout/LinedList"/>
    <dgm:cxn modelId="{45294E8D-2245-4696-817F-E618DEDCCECE}" srcId="{574A863C-F61C-4B9A-9B45-10BA1F27CB71}" destId="{B5A85961-B9E4-4E60-A6AD-AF035CFBC66B}" srcOrd="4" destOrd="0" parTransId="{7238FFFE-335F-482D-B859-2F5A6B453856}" sibTransId="{F35A3AE9-500D-48A9-BF6A-F141F75A48B8}"/>
    <dgm:cxn modelId="{A7CB6E28-A9D6-4CFB-95B9-8B4195FDE9E9}" srcId="{574A863C-F61C-4B9A-9B45-10BA1F27CB71}" destId="{E0F7CCB2-D5A9-4994-B5A4-27FC0B612892}" srcOrd="3" destOrd="0" parTransId="{8A75716E-E0D7-4ED7-90BD-00CDABF35991}" sibTransId="{C7E6473B-B7B7-48A9-8F13-310016F66B5C}"/>
    <dgm:cxn modelId="{3B87DAB6-198B-4C33-9649-631C96D00DAD}" srcId="{574A863C-F61C-4B9A-9B45-10BA1F27CB71}" destId="{97ECCBA6-540F-4DB5-AC91-52964BE7A63F}" srcOrd="1" destOrd="0" parTransId="{A5FC57D2-891B-4613-BD6C-5C758E64C3D0}" sibTransId="{6161298E-2073-4207-BC9C-181808C8AF6C}"/>
    <dgm:cxn modelId="{D8D61835-471D-4A8C-8424-67BA60EA8F66}" srcId="{574A863C-F61C-4B9A-9B45-10BA1F27CB71}" destId="{4BCA128E-8D6D-4922-953B-45FD0E21DC4F}" srcOrd="0" destOrd="0" parTransId="{35FE00F2-ED3B-4B4D-AC57-71631FEA01DF}" sibTransId="{707D4767-84C2-4EAF-87B4-F8425859FE7A}"/>
    <dgm:cxn modelId="{57A9D571-E4C5-4FD3-BCB2-E1DE05699ADC}" type="presParOf" srcId="{6D9F6C29-CFCA-44B8-A02C-239CC0F50715}" destId="{564DBA76-1C82-48DB-9ACF-90B30CCC169E}" srcOrd="0" destOrd="0" presId="urn:microsoft.com/office/officeart/2008/layout/LinedList"/>
    <dgm:cxn modelId="{4A51BC2C-7EA8-497B-97D6-3DC7A686C5AD}" type="presParOf" srcId="{6D9F6C29-CFCA-44B8-A02C-239CC0F50715}" destId="{CCB41C4D-22EC-45E7-AAE8-79EE1C8736E0}" srcOrd="1" destOrd="0" presId="urn:microsoft.com/office/officeart/2008/layout/LinedList"/>
    <dgm:cxn modelId="{042305FB-3EDF-44FF-B634-C8A53C7D54C7}" type="presParOf" srcId="{CCB41C4D-22EC-45E7-AAE8-79EE1C8736E0}" destId="{518C62B5-1B5D-4717-899F-6AED8AD99E98}" srcOrd="0" destOrd="0" presId="urn:microsoft.com/office/officeart/2008/layout/LinedList"/>
    <dgm:cxn modelId="{4DDB79DC-9555-4409-BB1B-B6F90A969A63}" type="presParOf" srcId="{CCB41C4D-22EC-45E7-AAE8-79EE1C8736E0}" destId="{31A12987-E2E1-4E2A-9AD0-A5D7CE98882F}" srcOrd="1" destOrd="0" presId="urn:microsoft.com/office/officeart/2008/layout/LinedList"/>
    <dgm:cxn modelId="{90131311-F942-411F-A101-C203D4F0E25A}" type="presParOf" srcId="{6D9F6C29-CFCA-44B8-A02C-239CC0F50715}" destId="{28523FF5-9F78-4FF8-B54B-46FCB40859B8}" srcOrd="2" destOrd="0" presId="urn:microsoft.com/office/officeart/2008/layout/LinedList"/>
    <dgm:cxn modelId="{A6DE21B1-14CC-47AC-91D2-FA4495738142}" type="presParOf" srcId="{6D9F6C29-CFCA-44B8-A02C-239CC0F50715}" destId="{2AFB04EC-5B67-4285-852C-2BD9FC430C17}" srcOrd="3" destOrd="0" presId="urn:microsoft.com/office/officeart/2008/layout/LinedList"/>
    <dgm:cxn modelId="{098FBE27-0118-4395-BCFB-89E0A2E43CA9}" type="presParOf" srcId="{2AFB04EC-5B67-4285-852C-2BD9FC430C17}" destId="{C61027AA-6AD4-462B-B5D6-45FEA5358BB7}" srcOrd="0" destOrd="0" presId="urn:microsoft.com/office/officeart/2008/layout/LinedList"/>
    <dgm:cxn modelId="{25268F88-B009-4FCC-8E45-B952458AF930}" type="presParOf" srcId="{2AFB04EC-5B67-4285-852C-2BD9FC430C17}" destId="{6F9325AA-9415-48F9-AD91-9819F71370AA}" srcOrd="1" destOrd="0" presId="urn:microsoft.com/office/officeart/2008/layout/LinedList"/>
    <dgm:cxn modelId="{DC727C90-B76E-4CAF-98BD-32ED258AB754}" type="presParOf" srcId="{6D9F6C29-CFCA-44B8-A02C-239CC0F50715}" destId="{D55F49C9-8E87-4155-A19F-D5993AC2AC8B}" srcOrd="4" destOrd="0" presId="urn:microsoft.com/office/officeart/2008/layout/LinedList"/>
    <dgm:cxn modelId="{96DF6C63-35C9-480A-9E1A-FCC1BDD4E558}" type="presParOf" srcId="{6D9F6C29-CFCA-44B8-A02C-239CC0F50715}" destId="{D4BCE8B7-D5E8-40DD-9BB2-4E1FAE1555A3}" srcOrd="5" destOrd="0" presId="urn:microsoft.com/office/officeart/2008/layout/LinedList"/>
    <dgm:cxn modelId="{72B1852B-F165-4CEE-9420-F3ADE3A05DA8}" type="presParOf" srcId="{D4BCE8B7-D5E8-40DD-9BB2-4E1FAE1555A3}" destId="{16B844CB-B4A9-4D9A-9CE0-7C50E71B7E0A}" srcOrd="0" destOrd="0" presId="urn:microsoft.com/office/officeart/2008/layout/LinedList"/>
    <dgm:cxn modelId="{EE6C8DBC-E13C-4DAD-AB33-9BBEF9A9EB80}" type="presParOf" srcId="{D4BCE8B7-D5E8-40DD-9BB2-4E1FAE1555A3}" destId="{01AD9322-1C66-4110-A8AA-9960E8AD92CD}" srcOrd="1" destOrd="0" presId="urn:microsoft.com/office/officeart/2008/layout/LinedList"/>
    <dgm:cxn modelId="{544AAB0E-D0A2-4C98-96E7-3272E9B149A1}" type="presParOf" srcId="{6D9F6C29-CFCA-44B8-A02C-239CC0F50715}" destId="{DA3EA08B-9F4B-4E47-9D7A-2BD6C07F1B50}" srcOrd="6" destOrd="0" presId="urn:microsoft.com/office/officeart/2008/layout/LinedList"/>
    <dgm:cxn modelId="{90CD4257-3559-475B-BE93-36EF12F43D73}" type="presParOf" srcId="{6D9F6C29-CFCA-44B8-A02C-239CC0F50715}" destId="{1726100A-DBE8-4DAC-9DFD-C1AFF48631A6}" srcOrd="7" destOrd="0" presId="urn:microsoft.com/office/officeart/2008/layout/LinedList"/>
    <dgm:cxn modelId="{BEA0D964-2FA1-4DBB-A829-9D99F8F4FB5B}" type="presParOf" srcId="{1726100A-DBE8-4DAC-9DFD-C1AFF48631A6}" destId="{59059C65-E3A0-4C1A-9811-8C962476BF88}" srcOrd="0" destOrd="0" presId="urn:microsoft.com/office/officeart/2008/layout/LinedList"/>
    <dgm:cxn modelId="{65773648-E52C-4FD6-9266-58A9AA3F24EA}" type="presParOf" srcId="{1726100A-DBE8-4DAC-9DFD-C1AFF48631A6}" destId="{01DBFFFC-7C28-4CDD-8D7C-84D2D5DBE8EB}" srcOrd="1" destOrd="0" presId="urn:microsoft.com/office/officeart/2008/layout/LinedList"/>
    <dgm:cxn modelId="{8F28C326-0B65-4DAC-AB0D-3986F496EBF4}" type="presParOf" srcId="{6D9F6C29-CFCA-44B8-A02C-239CC0F50715}" destId="{729A61CC-FC96-474B-BAD9-BE0D469441FF}" srcOrd="8" destOrd="0" presId="urn:microsoft.com/office/officeart/2008/layout/LinedList"/>
    <dgm:cxn modelId="{64A7BEFD-1BD4-40FA-80A6-8B208E0BC98D}" type="presParOf" srcId="{6D9F6C29-CFCA-44B8-A02C-239CC0F50715}" destId="{4ACC0820-B790-4FA2-BE65-27129D09A564}" srcOrd="9" destOrd="0" presId="urn:microsoft.com/office/officeart/2008/layout/LinedList"/>
    <dgm:cxn modelId="{AADF0654-CA67-4516-9999-41870BFEFF49}" type="presParOf" srcId="{4ACC0820-B790-4FA2-BE65-27129D09A564}" destId="{21699C69-2568-4C47-9160-70E79E47785B}" srcOrd="0" destOrd="0" presId="urn:microsoft.com/office/officeart/2008/layout/LinedList"/>
    <dgm:cxn modelId="{E693E1E4-DB28-4892-A129-576E1AECA994}" type="presParOf" srcId="{4ACC0820-B790-4FA2-BE65-27129D09A564}" destId="{1E4C4E88-BE8A-483F-BCFB-F31E8BE9F83A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6FE53052-2249-4363-AB44-5B280EFEFD71}" type="doc">
      <dgm:prSet loTypeId="urn:microsoft.com/office/officeart/2005/8/layout/hierarchy1" loCatId="hierarchy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F97587A4-C14C-4515-9AF8-54AA36720B9B}">
      <dgm:prSet/>
      <dgm:spPr/>
      <dgm:t>
        <a:bodyPr/>
        <a:lstStyle/>
        <a:p>
          <a:r>
            <a:rPr lang="en-US"/>
            <a:t>Balanced and diversified funding streams</a:t>
          </a:r>
        </a:p>
      </dgm:t>
    </dgm:pt>
    <dgm:pt modelId="{22B4F633-C6AA-4F8C-A9F5-78E1697124C9}" type="parTrans" cxnId="{7C46B4D8-BF5C-4553-804B-D18BAB9C3848}">
      <dgm:prSet/>
      <dgm:spPr/>
      <dgm:t>
        <a:bodyPr/>
        <a:lstStyle/>
        <a:p>
          <a:endParaRPr lang="en-US"/>
        </a:p>
      </dgm:t>
    </dgm:pt>
    <dgm:pt modelId="{299E65DC-063B-4D49-B0BE-28F2BEAA4A1A}" type="sibTrans" cxnId="{7C46B4D8-BF5C-4553-804B-D18BAB9C3848}">
      <dgm:prSet/>
      <dgm:spPr/>
      <dgm:t>
        <a:bodyPr/>
        <a:lstStyle/>
        <a:p>
          <a:endParaRPr lang="en-US"/>
        </a:p>
      </dgm:t>
    </dgm:pt>
    <dgm:pt modelId="{02B08C89-6C2F-49E8-A81D-9AD45092543A}">
      <dgm:prSet/>
      <dgm:spPr/>
      <dgm:t>
        <a:bodyPr/>
        <a:lstStyle/>
        <a:p>
          <a:r>
            <a:rPr lang="en-US"/>
            <a:t>Faster, data-driven decision making</a:t>
          </a:r>
        </a:p>
      </dgm:t>
    </dgm:pt>
    <dgm:pt modelId="{C82A0796-34D8-4115-93DD-EEFDB5409637}" type="parTrans" cxnId="{36CDCAD0-1E7C-4CBA-BE0D-4D782075AB11}">
      <dgm:prSet/>
      <dgm:spPr/>
      <dgm:t>
        <a:bodyPr/>
        <a:lstStyle/>
        <a:p>
          <a:endParaRPr lang="en-US"/>
        </a:p>
      </dgm:t>
    </dgm:pt>
    <dgm:pt modelId="{E5808643-CE05-462F-A315-05A36346714F}" type="sibTrans" cxnId="{36CDCAD0-1E7C-4CBA-BE0D-4D782075AB11}">
      <dgm:prSet/>
      <dgm:spPr/>
      <dgm:t>
        <a:bodyPr/>
        <a:lstStyle/>
        <a:p>
          <a:endParaRPr lang="en-US"/>
        </a:p>
      </dgm:t>
    </dgm:pt>
    <dgm:pt modelId="{D326901B-833E-4626-B720-45884D9522B8}">
      <dgm:prSet/>
      <dgm:spPr/>
      <dgm:t>
        <a:bodyPr/>
        <a:lstStyle/>
        <a:p>
          <a:r>
            <a:rPr lang="en-US"/>
            <a:t>Fully digitized academic ecosystem</a:t>
          </a:r>
        </a:p>
      </dgm:t>
    </dgm:pt>
    <dgm:pt modelId="{A957200A-08B6-416B-A0B7-5C40285BCEAB}" type="parTrans" cxnId="{51D99C65-6A68-422F-894E-90B91A1F0125}">
      <dgm:prSet/>
      <dgm:spPr/>
      <dgm:t>
        <a:bodyPr/>
        <a:lstStyle/>
        <a:p>
          <a:endParaRPr lang="en-US"/>
        </a:p>
      </dgm:t>
    </dgm:pt>
    <dgm:pt modelId="{FED87619-5B30-4B67-951A-72D966952C4E}" type="sibTrans" cxnId="{51D99C65-6A68-422F-894E-90B91A1F0125}">
      <dgm:prSet/>
      <dgm:spPr/>
      <dgm:t>
        <a:bodyPr/>
        <a:lstStyle/>
        <a:p>
          <a:endParaRPr lang="en-US"/>
        </a:p>
      </dgm:t>
    </dgm:pt>
    <dgm:pt modelId="{C3139951-B68E-455F-849B-04E4D7F6AAAD}">
      <dgm:prSet/>
      <dgm:spPr/>
      <dgm:t>
        <a:bodyPr/>
        <a:lstStyle/>
        <a:p>
          <a:r>
            <a:rPr lang="en-US"/>
            <a:t>Reduced environmental footprint</a:t>
          </a:r>
        </a:p>
      </dgm:t>
    </dgm:pt>
    <dgm:pt modelId="{9758FB45-2C06-4FDF-92C8-C13EC9B3C3A3}" type="parTrans" cxnId="{2FB9E6F6-D57E-4111-9017-71F7A213275A}">
      <dgm:prSet/>
      <dgm:spPr/>
      <dgm:t>
        <a:bodyPr/>
        <a:lstStyle/>
        <a:p>
          <a:endParaRPr lang="en-US"/>
        </a:p>
      </dgm:t>
    </dgm:pt>
    <dgm:pt modelId="{DE7AEF6E-446E-4BBD-84FE-014FD35D06EB}" type="sibTrans" cxnId="{2FB9E6F6-D57E-4111-9017-71F7A213275A}">
      <dgm:prSet/>
      <dgm:spPr/>
      <dgm:t>
        <a:bodyPr/>
        <a:lstStyle/>
        <a:p>
          <a:endParaRPr lang="en-US"/>
        </a:p>
      </dgm:t>
    </dgm:pt>
    <dgm:pt modelId="{C15A0DA8-BC8D-4EDC-B106-AEBD2AA5A3E8}" type="pres">
      <dgm:prSet presAssocID="{6FE53052-2249-4363-AB44-5B280EFEFD71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07A7861D-8264-4B66-90C4-BA7B760A9BE4}" type="pres">
      <dgm:prSet presAssocID="{F97587A4-C14C-4515-9AF8-54AA36720B9B}" presName="hierRoot1" presStyleCnt="0"/>
      <dgm:spPr/>
    </dgm:pt>
    <dgm:pt modelId="{57A5C3D7-5DB7-4761-9FBD-5EDF7CF549D6}" type="pres">
      <dgm:prSet presAssocID="{F97587A4-C14C-4515-9AF8-54AA36720B9B}" presName="composite" presStyleCnt="0"/>
      <dgm:spPr/>
    </dgm:pt>
    <dgm:pt modelId="{0F947380-0AB1-43E3-A328-4954773808E8}" type="pres">
      <dgm:prSet presAssocID="{F97587A4-C14C-4515-9AF8-54AA36720B9B}" presName="background" presStyleLbl="node0" presStyleIdx="0" presStyleCnt="4"/>
      <dgm:spPr/>
    </dgm:pt>
    <dgm:pt modelId="{00DE9780-1F01-437E-BF24-DDDE155DB294}" type="pres">
      <dgm:prSet presAssocID="{F97587A4-C14C-4515-9AF8-54AA36720B9B}" presName="text" presStyleLbl="fgAcc0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7C097C5-4819-493F-B048-7462D67E7E74}" type="pres">
      <dgm:prSet presAssocID="{F97587A4-C14C-4515-9AF8-54AA36720B9B}" presName="hierChild2" presStyleCnt="0"/>
      <dgm:spPr/>
    </dgm:pt>
    <dgm:pt modelId="{DE3E36C3-1F53-4A67-B1C1-C35CF4A27799}" type="pres">
      <dgm:prSet presAssocID="{02B08C89-6C2F-49E8-A81D-9AD45092543A}" presName="hierRoot1" presStyleCnt="0"/>
      <dgm:spPr/>
    </dgm:pt>
    <dgm:pt modelId="{696963FA-62BB-45FB-9548-A7DBADA7E951}" type="pres">
      <dgm:prSet presAssocID="{02B08C89-6C2F-49E8-A81D-9AD45092543A}" presName="composite" presStyleCnt="0"/>
      <dgm:spPr/>
    </dgm:pt>
    <dgm:pt modelId="{A2CB59C0-4A68-4F33-961C-5F277D006485}" type="pres">
      <dgm:prSet presAssocID="{02B08C89-6C2F-49E8-A81D-9AD45092543A}" presName="background" presStyleLbl="node0" presStyleIdx="1" presStyleCnt="4"/>
      <dgm:spPr/>
    </dgm:pt>
    <dgm:pt modelId="{DEF0C32E-1E49-4070-B7C7-D269382001E2}" type="pres">
      <dgm:prSet presAssocID="{02B08C89-6C2F-49E8-A81D-9AD45092543A}" presName="text" presStyleLbl="fgAcc0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E0DD5E1-6F0F-4DA7-9622-2D8D5A316B61}" type="pres">
      <dgm:prSet presAssocID="{02B08C89-6C2F-49E8-A81D-9AD45092543A}" presName="hierChild2" presStyleCnt="0"/>
      <dgm:spPr/>
    </dgm:pt>
    <dgm:pt modelId="{C4D33436-5471-4792-99F3-AE690F1A6248}" type="pres">
      <dgm:prSet presAssocID="{D326901B-833E-4626-B720-45884D9522B8}" presName="hierRoot1" presStyleCnt="0"/>
      <dgm:spPr/>
    </dgm:pt>
    <dgm:pt modelId="{E1C9FEE2-3E28-4452-9FC0-874F900422D3}" type="pres">
      <dgm:prSet presAssocID="{D326901B-833E-4626-B720-45884D9522B8}" presName="composite" presStyleCnt="0"/>
      <dgm:spPr/>
    </dgm:pt>
    <dgm:pt modelId="{0D7A9D19-D4F4-43C8-BC8D-7B20612C12EE}" type="pres">
      <dgm:prSet presAssocID="{D326901B-833E-4626-B720-45884D9522B8}" presName="background" presStyleLbl="node0" presStyleIdx="2" presStyleCnt="4"/>
      <dgm:spPr/>
    </dgm:pt>
    <dgm:pt modelId="{743DF8C6-E1BE-41A4-B3FF-6F7695915FA4}" type="pres">
      <dgm:prSet presAssocID="{D326901B-833E-4626-B720-45884D9522B8}" presName="text" presStyleLbl="fgAcc0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E4505FA-9D99-4000-A4E8-0E83D551BE5C}" type="pres">
      <dgm:prSet presAssocID="{D326901B-833E-4626-B720-45884D9522B8}" presName="hierChild2" presStyleCnt="0"/>
      <dgm:spPr/>
    </dgm:pt>
    <dgm:pt modelId="{C5C72CAA-423D-4264-BA98-0EE239BFA32A}" type="pres">
      <dgm:prSet presAssocID="{C3139951-B68E-455F-849B-04E4D7F6AAAD}" presName="hierRoot1" presStyleCnt="0"/>
      <dgm:spPr/>
    </dgm:pt>
    <dgm:pt modelId="{65BCAD8F-952E-4D5B-9B33-6B24B380F219}" type="pres">
      <dgm:prSet presAssocID="{C3139951-B68E-455F-849B-04E4D7F6AAAD}" presName="composite" presStyleCnt="0"/>
      <dgm:spPr/>
    </dgm:pt>
    <dgm:pt modelId="{E307B1D9-8157-43D2-8060-7279F7697882}" type="pres">
      <dgm:prSet presAssocID="{C3139951-B68E-455F-849B-04E4D7F6AAAD}" presName="background" presStyleLbl="node0" presStyleIdx="3" presStyleCnt="4"/>
      <dgm:spPr/>
    </dgm:pt>
    <dgm:pt modelId="{0B2B9F07-75CE-408E-84A1-0895F7DDBCD4}" type="pres">
      <dgm:prSet presAssocID="{C3139951-B68E-455F-849B-04E4D7F6AAAD}" presName="text" presStyleLbl="fgAcc0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0E6DE97-A18F-41EA-BBDD-DC259814FD88}" type="pres">
      <dgm:prSet presAssocID="{C3139951-B68E-455F-849B-04E4D7F6AAAD}" presName="hierChild2" presStyleCnt="0"/>
      <dgm:spPr/>
    </dgm:pt>
  </dgm:ptLst>
  <dgm:cxnLst>
    <dgm:cxn modelId="{7C46B4D8-BF5C-4553-804B-D18BAB9C3848}" srcId="{6FE53052-2249-4363-AB44-5B280EFEFD71}" destId="{F97587A4-C14C-4515-9AF8-54AA36720B9B}" srcOrd="0" destOrd="0" parTransId="{22B4F633-C6AA-4F8C-A9F5-78E1697124C9}" sibTransId="{299E65DC-063B-4D49-B0BE-28F2BEAA4A1A}"/>
    <dgm:cxn modelId="{51D99C65-6A68-422F-894E-90B91A1F0125}" srcId="{6FE53052-2249-4363-AB44-5B280EFEFD71}" destId="{D326901B-833E-4626-B720-45884D9522B8}" srcOrd="2" destOrd="0" parTransId="{A957200A-08B6-416B-A0B7-5C40285BCEAB}" sibTransId="{FED87619-5B30-4B67-951A-72D966952C4E}"/>
    <dgm:cxn modelId="{576CC74E-B371-4934-BB7D-F344B5D06EB6}" type="presOf" srcId="{C3139951-B68E-455F-849B-04E4D7F6AAAD}" destId="{0B2B9F07-75CE-408E-84A1-0895F7DDBCD4}" srcOrd="0" destOrd="0" presId="urn:microsoft.com/office/officeart/2005/8/layout/hierarchy1"/>
    <dgm:cxn modelId="{36CDCAD0-1E7C-4CBA-BE0D-4D782075AB11}" srcId="{6FE53052-2249-4363-AB44-5B280EFEFD71}" destId="{02B08C89-6C2F-49E8-A81D-9AD45092543A}" srcOrd="1" destOrd="0" parTransId="{C82A0796-34D8-4115-93DD-EEFDB5409637}" sibTransId="{E5808643-CE05-462F-A315-05A36346714F}"/>
    <dgm:cxn modelId="{2FB9E6F6-D57E-4111-9017-71F7A213275A}" srcId="{6FE53052-2249-4363-AB44-5B280EFEFD71}" destId="{C3139951-B68E-455F-849B-04E4D7F6AAAD}" srcOrd="3" destOrd="0" parTransId="{9758FB45-2C06-4FDF-92C8-C13EC9B3C3A3}" sibTransId="{DE7AEF6E-446E-4BBD-84FE-014FD35D06EB}"/>
    <dgm:cxn modelId="{6621DF7D-55EE-420D-914F-778A8110C3AE}" type="presOf" srcId="{02B08C89-6C2F-49E8-A81D-9AD45092543A}" destId="{DEF0C32E-1E49-4070-B7C7-D269382001E2}" srcOrd="0" destOrd="0" presId="urn:microsoft.com/office/officeart/2005/8/layout/hierarchy1"/>
    <dgm:cxn modelId="{7B722F05-043B-4F96-95BF-2133DCE63391}" type="presOf" srcId="{F97587A4-C14C-4515-9AF8-54AA36720B9B}" destId="{00DE9780-1F01-437E-BF24-DDDE155DB294}" srcOrd="0" destOrd="0" presId="urn:microsoft.com/office/officeart/2005/8/layout/hierarchy1"/>
    <dgm:cxn modelId="{3423C68F-E8BA-4119-BF15-3C29FC7178C6}" type="presOf" srcId="{6FE53052-2249-4363-AB44-5B280EFEFD71}" destId="{C15A0DA8-BC8D-4EDC-B106-AEBD2AA5A3E8}" srcOrd="0" destOrd="0" presId="urn:microsoft.com/office/officeart/2005/8/layout/hierarchy1"/>
    <dgm:cxn modelId="{55FEC5DB-85BF-4F73-9176-93FE30F9E350}" type="presOf" srcId="{D326901B-833E-4626-B720-45884D9522B8}" destId="{743DF8C6-E1BE-41A4-B3FF-6F7695915FA4}" srcOrd="0" destOrd="0" presId="urn:microsoft.com/office/officeart/2005/8/layout/hierarchy1"/>
    <dgm:cxn modelId="{937742A3-9C77-4AB4-9522-2A6A20A48CE6}" type="presParOf" srcId="{C15A0DA8-BC8D-4EDC-B106-AEBD2AA5A3E8}" destId="{07A7861D-8264-4B66-90C4-BA7B760A9BE4}" srcOrd="0" destOrd="0" presId="urn:microsoft.com/office/officeart/2005/8/layout/hierarchy1"/>
    <dgm:cxn modelId="{C26AC0FD-1DC2-4901-B931-26675802F4EF}" type="presParOf" srcId="{07A7861D-8264-4B66-90C4-BA7B760A9BE4}" destId="{57A5C3D7-5DB7-4761-9FBD-5EDF7CF549D6}" srcOrd="0" destOrd="0" presId="urn:microsoft.com/office/officeart/2005/8/layout/hierarchy1"/>
    <dgm:cxn modelId="{69F5CFB6-63CC-4800-A546-4DD2FE871CED}" type="presParOf" srcId="{57A5C3D7-5DB7-4761-9FBD-5EDF7CF549D6}" destId="{0F947380-0AB1-43E3-A328-4954773808E8}" srcOrd="0" destOrd="0" presId="urn:microsoft.com/office/officeart/2005/8/layout/hierarchy1"/>
    <dgm:cxn modelId="{1E340E50-C09F-4D8A-BB73-E219C367CD83}" type="presParOf" srcId="{57A5C3D7-5DB7-4761-9FBD-5EDF7CF549D6}" destId="{00DE9780-1F01-437E-BF24-DDDE155DB294}" srcOrd="1" destOrd="0" presId="urn:microsoft.com/office/officeart/2005/8/layout/hierarchy1"/>
    <dgm:cxn modelId="{17656B96-B202-48A1-9600-3416FE97862A}" type="presParOf" srcId="{07A7861D-8264-4B66-90C4-BA7B760A9BE4}" destId="{77C097C5-4819-493F-B048-7462D67E7E74}" srcOrd="1" destOrd="0" presId="urn:microsoft.com/office/officeart/2005/8/layout/hierarchy1"/>
    <dgm:cxn modelId="{E13B360B-1A3C-4709-AAB8-0F429B1375A1}" type="presParOf" srcId="{C15A0DA8-BC8D-4EDC-B106-AEBD2AA5A3E8}" destId="{DE3E36C3-1F53-4A67-B1C1-C35CF4A27799}" srcOrd="1" destOrd="0" presId="urn:microsoft.com/office/officeart/2005/8/layout/hierarchy1"/>
    <dgm:cxn modelId="{0ED6F94D-3FC1-4FAC-87BC-9E5C5F0BF60B}" type="presParOf" srcId="{DE3E36C3-1F53-4A67-B1C1-C35CF4A27799}" destId="{696963FA-62BB-45FB-9548-A7DBADA7E951}" srcOrd="0" destOrd="0" presId="urn:microsoft.com/office/officeart/2005/8/layout/hierarchy1"/>
    <dgm:cxn modelId="{6E359886-BB36-460E-8398-47764C7F7547}" type="presParOf" srcId="{696963FA-62BB-45FB-9548-A7DBADA7E951}" destId="{A2CB59C0-4A68-4F33-961C-5F277D006485}" srcOrd="0" destOrd="0" presId="urn:microsoft.com/office/officeart/2005/8/layout/hierarchy1"/>
    <dgm:cxn modelId="{86A58876-E44E-440D-97F8-3D19486EC1EC}" type="presParOf" srcId="{696963FA-62BB-45FB-9548-A7DBADA7E951}" destId="{DEF0C32E-1E49-4070-B7C7-D269382001E2}" srcOrd="1" destOrd="0" presId="urn:microsoft.com/office/officeart/2005/8/layout/hierarchy1"/>
    <dgm:cxn modelId="{B66076B3-6CAB-4FC6-BAC1-D5CD3C8E278F}" type="presParOf" srcId="{DE3E36C3-1F53-4A67-B1C1-C35CF4A27799}" destId="{CE0DD5E1-6F0F-4DA7-9622-2D8D5A316B61}" srcOrd="1" destOrd="0" presId="urn:microsoft.com/office/officeart/2005/8/layout/hierarchy1"/>
    <dgm:cxn modelId="{9B4F27C4-AA35-4F8C-9297-018649BA8825}" type="presParOf" srcId="{C15A0DA8-BC8D-4EDC-B106-AEBD2AA5A3E8}" destId="{C4D33436-5471-4792-99F3-AE690F1A6248}" srcOrd="2" destOrd="0" presId="urn:microsoft.com/office/officeart/2005/8/layout/hierarchy1"/>
    <dgm:cxn modelId="{D8C4F91B-311D-4936-B7A1-AA58B3788984}" type="presParOf" srcId="{C4D33436-5471-4792-99F3-AE690F1A6248}" destId="{E1C9FEE2-3E28-4452-9FC0-874F900422D3}" srcOrd="0" destOrd="0" presId="urn:microsoft.com/office/officeart/2005/8/layout/hierarchy1"/>
    <dgm:cxn modelId="{31869073-951D-4736-B998-5F023206BF01}" type="presParOf" srcId="{E1C9FEE2-3E28-4452-9FC0-874F900422D3}" destId="{0D7A9D19-D4F4-43C8-BC8D-7B20612C12EE}" srcOrd="0" destOrd="0" presId="urn:microsoft.com/office/officeart/2005/8/layout/hierarchy1"/>
    <dgm:cxn modelId="{E64B77D4-5FD9-45BC-8A97-275173C211F9}" type="presParOf" srcId="{E1C9FEE2-3E28-4452-9FC0-874F900422D3}" destId="{743DF8C6-E1BE-41A4-B3FF-6F7695915FA4}" srcOrd="1" destOrd="0" presId="urn:microsoft.com/office/officeart/2005/8/layout/hierarchy1"/>
    <dgm:cxn modelId="{813868CA-354D-44A7-B04D-F58AFB5E7305}" type="presParOf" srcId="{C4D33436-5471-4792-99F3-AE690F1A6248}" destId="{7E4505FA-9D99-4000-A4E8-0E83D551BE5C}" srcOrd="1" destOrd="0" presId="urn:microsoft.com/office/officeart/2005/8/layout/hierarchy1"/>
    <dgm:cxn modelId="{302E206F-7376-4DE3-9FD2-2798A50569CC}" type="presParOf" srcId="{C15A0DA8-BC8D-4EDC-B106-AEBD2AA5A3E8}" destId="{C5C72CAA-423D-4264-BA98-0EE239BFA32A}" srcOrd="3" destOrd="0" presId="urn:microsoft.com/office/officeart/2005/8/layout/hierarchy1"/>
    <dgm:cxn modelId="{4E6DA972-85F5-435B-94DE-C128D6EBB619}" type="presParOf" srcId="{C5C72CAA-423D-4264-BA98-0EE239BFA32A}" destId="{65BCAD8F-952E-4D5B-9B33-6B24B380F219}" srcOrd="0" destOrd="0" presId="urn:microsoft.com/office/officeart/2005/8/layout/hierarchy1"/>
    <dgm:cxn modelId="{DCF94B95-5282-4847-9244-AB839ED55010}" type="presParOf" srcId="{65BCAD8F-952E-4D5B-9B33-6B24B380F219}" destId="{E307B1D9-8157-43D2-8060-7279F7697882}" srcOrd="0" destOrd="0" presId="urn:microsoft.com/office/officeart/2005/8/layout/hierarchy1"/>
    <dgm:cxn modelId="{74B81663-3A83-4A25-8C78-6A50E6EFFF29}" type="presParOf" srcId="{65BCAD8F-952E-4D5B-9B33-6B24B380F219}" destId="{0B2B9F07-75CE-408E-84A1-0895F7DDBCD4}" srcOrd="1" destOrd="0" presId="urn:microsoft.com/office/officeart/2005/8/layout/hierarchy1"/>
    <dgm:cxn modelId="{A3E7D2A9-45CE-444C-B988-4577B5500D1F}" type="presParOf" srcId="{C5C72CAA-423D-4264-BA98-0EE239BFA32A}" destId="{C0E6DE97-A18F-41EA-BBDD-DC259814FD88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F3197E31-23C5-4E13-A8BD-C6739119DE08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957B4B9D-2666-48FA-A3F0-600FE80A854A}">
      <dgm:prSet/>
      <dgm:spPr/>
      <dgm:t>
        <a:bodyPr/>
        <a:lstStyle/>
        <a:p>
          <a:r>
            <a:rPr lang="en-US"/>
            <a:t>Rector’s Executive Committee oversight</a:t>
          </a:r>
        </a:p>
      </dgm:t>
    </dgm:pt>
    <dgm:pt modelId="{39B010EC-456A-4920-A40E-9EBC0704DDBC}" type="parTrans" cxnId="{EF33EEB1-A225-4EC3-996A-8F86D1FC2511}">
      <dgm:prSet/>
      <dgm:spPr/>
      <dgm:t>
        <a:bodyPr/>
        <a:lstStyle/>
        <a:p>
          <a:endParaRPr lang="en-US"/>
        </a:p>
      </dgm:t>
    </dgm:pt>
    <dgm:pt modelId="{E5704A66-393D-432F-9C74-24575494BFF3}" type="sibTrans" cxnId="{EF33EEB1-A225-4EC3-996A-8F86D1FC2511}">
      <dgm:prSet/>
      <dgm:spPr/>
      <dgm:t>
        <a:bodyPr/>
        <a:lstStyle/>
        <a:p>
          <a:endParaRPr lang="en-US"/>
        </a:p>
      </dgm:t>
    </dgm:pt>
    <dgm:pt modelId="{45266A41-7F06-4746-8CF4-0BA308E23DAA}">
      <dgm:prSet/>
      <dgm:spPr/>
      <dgm:t>
        <a:bodyPr/>
        <a:lstStyle/>
        <a:p>
          <a:r>
            <a:rPr lang="en-US"/>
            <a:t>Strategy Office for execution tracking</a:t>
          </a:r>
        </a:p>
      </dgm:t>
    </dgm:pt>
    <dgm:pt modelId="{D90C838B-D179-45A2-9FD5-33523BF94070}" type="parTrans" cxnId="{E3D6711A-810B-4A1D-91E2-111EDAD9D636}">
      <dgm:prSet/>
      <dgm:spPr/>
      <dgm:t>
        <a:bodyPr/>
        <a:lstStyle/>
        <a:p>
          <a:endParaRPr lang="en-US"/>
        </a:p>
      </dgm:t>
    </dgm:pt>
    <dgm:pt modelId="{0A685CE0-4919-4561-BF9D-B91AE9136118}" type="sibTrans" cxnId="{E3D6711A-810B-4A1D-91E2-111EDAD9D636}">
      <dgm:prSet/>
      <dgm:spPr/>
      <dgm:t>
        <a:bodyPr/>
        <a:lstStyle/>
        <a:p>
          <a:endParaRPr lang="en-US"/>
        </a:p>
      </dgm:t>
    </dgm:pt>
    <dgm:pt modelId="{85313D13-ED81-441E-8F83-41156984427D}">
      <dgm:prSet/>
      <dgm:spPr/>
      <dgm:t>
        <a:bodyPr/>
        <a:lstStyle/>
        <a:p>
          <a:r>
            <a:rPr lang="en-US"/>
            <a:t>Annual strategic board with stakeholders</a:t>
          </a:r>
        </a:p>
      </dgm:t>
    </dgm:pt>
    <dgm:pt modelId="{16459791-3483-4D65-932F-EE640B2933C3}" type="parTrans" cxnId="{5D63C006-2254-4860-BBFA-B4F78C177963}">
      <dgm:prSet/>
      <dgm:spPr/>
      <dgm:t>
        <a:bodyPr/>
        <a:lstStyle/>
        <a:p>
          <a:endParaRPr lang="en-US"/>
        </a:p>
      </dgm:t>
    </dgm:pt>
    <dgm:pt modelId="{F2F87841-8A13-4412-A8F4-E4B92B14AF6B}" type="sibTrans" cxnId="{5D63C006-2254-4860-BBFA-B4F78C177963}">
      <dgm:prSet/>
      <dgm:spPr/>
      <dgm:t>
        <a:bodyPr/>
        <a:lstStyle/>
        <a:p>
          <a:endParaRPr lang="en-US"/>
        </a:p>
      </dgm:t>
    </dgm:pt>
    <dgm:pt modelId="{B2240584-145C-42B1-AA37-5025FDD5C96D}">
      <dgm:prSet/>
      <dgm:spPr/>
      <dgm:t>
        <a:bodyPr/>
        <a:lstStyle/>
        <a:p>
          <a:r>
            <a:rPr lang="en-US"/>
            <a:t>Transparent KPI dashboards</a:t>
          </a:r>
        </a:p>
      </dgm:t>
    </dgm:pt>
    <dgm:pt modelId="{9FA6A7A0-4124-4EAC-A04E-4EE8C5737C84}" type="parTrans" cxnId="{EDBA5D4E-0AA7-4D93-A77A-F833B329DEDD}">
      <dgm:prSet/>
      <dgm:spPr/>
      <dgm:t>
        <a:bodyPr/>
        <a:lstStyle/>
        <a:p>
          <a:endParaRPr lang="en-US"/>
        </a:p>
      </dgm:t>
    </dgm:pt>
    <dgm:pt modelId="{108D8858-2F3B-4AD1-8B2A-42B99176831F}" type="sibTrans" cxnId="{EDBA5D4E-0AA7-4D93-A77A-F833B329DEDD}">
      <dgm:prSet/>
      <dgm:spPr/>
      <dgm:t>
        <a:bodyPr/>
        <a:lstStyle/>
        <a:p>
          <a:endParaRPr lang="en-US"/>
        </a:p>
      </dgm:t>
    </dgm:pt>
    <dgm:pt modelId="{6D5C4D57-0B65-4DC8-89DB-CA34DCA163BA}">
      <dgm:prSet/>
      <dgm:spPr/>
      <dgm:t>
        <a:bodyPr/>
        <a:lstStyle/>
        <a:p>
          <a:r>
            <a:rPr lang="en-US"/>
            <a:t>Continuous faculty and student engagement</a:t>
          </a:r>
        </a:p>
      </dgm:t>
    </dgm:pt>
    <dgm:pt modelId="{18BCD8D2-8D82-4659-B2FF-207F5970720C}" type="parTrans" cxnId="{882D93A2-BCA3-44A3-BA81-E4CF75EC30EE}">
      <dgm:prSet/>
      <dgm:spPr/>
      <dgm:t>
        <a:bodyPr/>
        <a:lstStyle/>
        <a:p>
          <a:endParaRPr lang="en-US"/>
        </a:p>
      </dgm:t>
    </dgm:pt>
    <dgm:pt modelId="{4B83F59C-CB86-4C47-A47C-1149C0E1F21D}" type="sibTrans" cxnId="{882D93A2-BCA3-44A3-BA81-E4CF75EC30EE}">
      <dgm:prSet/>
      <dgm:spPr/>
      <dgm:t>
        <a:bodyPr/>
        <a:lstStyle/>
        <a:p>
          <a:endParaRPr lang="en-US"/>
        </a:p>
      </dgm:t>
    </dgm:pt>
    <dgm:pt modelId="{A662384B-AAD9-4554-932C-E25FFD2C1564}" type="pres">
      <dgm:prSet presAssocID="{F3197E31-23C5-4E13-A8BD-C6739119DE08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F6C978F-8684-4F2B-9F9E-D10C7EE3908D}" type="pres">
      <dgm:prSet presAssocID="{957B4B9D-2666-48FA-A3F0-600FE80A854A}" presName="thickLine" presStyleLbl="alignNode1" presStyleIdx="0" presStyleCnt="5"/>
      <dgm:spPr/>
    </dgm:pt>
    <dgm:pt modelId="{62D76CFE-DEBB-4D53-9707-2BBFE62C4506}" type="pres">
      <dgm:prSet presAssocID="{957B4B9D-2666-48FA-A3F0-600FE80A854A}" presName="horz1" presStyleCnt="0"/>
      <dgm:spPr/>
    </dgm:pt>
    <dgm:pt modelId="{661017AB-A58C-4DEF-907A-D304FE0D81A9}" type="pres">
      <dgm:prSet presAssocID="{957B4B9D-2666-48FA-A3F0-600FE80A854A}" presName="tx1" presStyleLbl="revTx" presStyleIdx="0" presStyleCnt="5"/>
      <dgm:spPr/>
      <dgm:t>
        <a:bodyPr/>
        <a:lstStyle/>
        <a:p>
          <a:endParaRPr lang="en-US"/>
        </a:p>
      </dgm:t>
    </dgm:pt>
    <dgm:pt modelId="{867BC27E-4B76-4DC8-98E2-F4E4D12258EA}" type="pres">
      <dgm:prSet presAssocID="{957B4B9D-2666-48FA-A3F0-600FE80A854A}" presName="vert1" presStyleCnt="0"/>
      <dgm:spPr/>
    </dgm:pt>
    <dgm:pt modelId="{80BC08E3-3313-4522-ACE7-81833978E39A}" type="pres">
      <dgm:prSet presAssocID="{45266A41-7F06-4746-8CF4-0BA308E23DAA}" presName="thickLine" presStyleLbl="alignNode1" presStyleIdx="1" presStyleCnt="5"/>
      <dgm:spPr/>
    </dgm:pt>
    <dgm:pt modelId="{8B369006-320A-4AB8-8AEF-D24B2A80FD16}" type="pres">
      <dgm:prSet presAssocID="{45266A41-7F06-4746-8CF4-0BA308E23DAA}" presName="horz1" presStyleCnt="0"/>
      <dgm:spPr/>
    </dgm:pt>
    <dgm:pt modelId="{03ECA6C1-B8BB-4267-B33D-AF28D0E5A457}" type="pres">
      <dgm:prSet presAssocID="{45266A41-7F06-4746-8CF4-0BA308E23DAA}" presName="tx1" presStyleLbl="revTx" presStyleIdx="1" presStyleCnt="5"/>
      <dgm:spPr/>
      <dgm:t>
        <a:bodyPr/>
        <a:lstStyle/>
        <a:p>
          <a:endParaRPr lang="en-US"/>
        </a:p>
      </dgm:t>
    </dgm:pt>
    <dgm:pt modelId="{872B685F-78C0-44E0-8B29-A3E6FDE183DB}" type="pres">
      <dgm:prSet presAssocID="{45266A41-7F06-4746-8CF4-0BA308E23DAA}" presName="vert1" presStyleCnt="0"/>
      <dgm:spPr/>
    </dgm:pt>
    <dgm:pt modelId="{B5445EA8-4E7D-4E85-A804-577A820F2A68}" type="pres">
      <dgm:prSet presAssocID="{85313D13-ED81-441E-8F83-41156984427D}" presName="thickLine" presStyleLbl="alignNode1" presStyleIdx="2" presStyleCnt="5"/>
      <dgm:spPr/>
    </dgm:pt>
    <dgm:pt modelId="{74BF9A58-7BA5-4569-BB0A-728A7A740236}" type="pres">
      <dgm:prSet presAssocID="{85313D13-ED81-441E-8F83-41156984427D}" presName="horz1" presStyleCnt="0"/>
      <dgm:spPr/>
    </dgm:pt>
    <dgm:pt modelId="{991CF13E-1F4B-43F2-BE7C-75C16041A2E8}" type="pres">
      <dgm:prSet presAssocID="{85313D13-ED81-441E-8F83-41156984427D}" presName="tx1" presStyleLbl="revTx" presStyleIdx="2" presStyleCnt="5"/>
      <dgm:spPr/>
      <dgm:t>
        <a:bodyPr/>
        <a:lstStyle/>
        <a:p>
          <a:endParaRPr lang="en-US"/>
        </a:p>
      </dgm:t>
    </dgm:pt>
    <dgm:pt modelId="{F56E37C7-99B4-4BA2-A4F8-A7A5CA390F00}" type="pres">
      <dgm:prSet presAssocID="{85313D13-ED81-441E-8F83-41156984427D}" presName="vert1" presStyleCnt="0"/>
      <dgm:spPr/>
    </dgm:pt>
    <dgm:pt modelId="{C312ADEA-6FEA-49F2-95B4-963666A4C118}" type="pres">
      <dgm:prSet presAssocID="{B2240584-145C-42B1-AA37-5025FDD5C96D}" presName="thickLine" presStyleLbl="alignNode1" presStyleIdx="3" presStyleCnt="5"/>
      <dgm:spPr/>
    </dgm:pt>
    <dgm:pt modelId="{D0446D8F-0A25-474C-8915-83C0A8B3F197}" type="pres">
      <dgm:prSet presAssocID="{B2240584-145C-42B1-AA37-5025FDD5C96D}" presName="horz1" presStyleCnt="0"/>
      <dgm:spPr/>
    </dgm:pt>
    <dgm:pt modelId="{FB0B6D94-73BB-48DE-BCBF-8328E8B8C955}" type="pres">
      <dgm:prSet presAssocID="{B2240584-145C-42B1-AA37-5025FDD5C96D}" presName="tx1" presStyleLbl="revTx" presStyleIdx="3" presStyleCnt="5"/>
      <dgm:spPr/>
      <dgm:t>
        <a:bodyPr/>
        <a:lstStyle/>
        <a:p>
          <a:endParaRPr lang="en-US"/>
        </a:p>
      </dgm:t>
    </dgm:pt>
    <dgm:pt modelId="{3A2DBB0A-CE7C-40FB-96B5-FCD016721901}" type="pres">
      <dgm:prSet presAssocID="{B2240584-145C-42B1-AA37-5025FDD5C96D}" presName="vert1" presStyleCnt="0"/>
      <dgm:spPr/>
    </dgm:pt>
    <dgm:pt modelId="{1B4C5B6B-5691-4848-9CFD-7FECEA837447}" type="pres">
      <dgm:prSet presAssocID="{6D5C4D57-0B65-4DC8-89DB-CA34DCA163BA}" presName="thickLine" presStyleLbl="alignNode1" presStyleIdx="4" presStyleCnt="5"/>
      <dgm:spPr/>
    </dgm:pt>
    <dgm:pt modelId="{14ACB2D0-A51F-4ED6-875E-391C1321F520}" type="pres">
      <dgm:prSet presAssocID="{6D5C4D57-0B65-4DC8-89DB-CA34DCA163BA}" presName="horz1" presStyleCnt="0"/>
      <dgm:spPr/>
    </dgm:pt>
    <dgm:pt modelId="{88194773-B87C-4A8F-A718-38299FBBAB4D}" type="pres">
      <dgm:prSet presAssocID="{6D5C4D57-0B65-4DC8-89DB-CA34DCA163BA}" presName="tx1" presStyleLbl="revTx" presStyleIdx="4" presStyleCnt="5"/>
      <dgm:spPr/>
      <dgm:t>
        <a:bodyPr/>
        <a:lstStyle/>
        <a:p>
          <a:endParaRPr lang="en-US"/>
        </a:p>
      </dgm:t>
    </dgm:pt>
    <dgm:pt modelId="{8DC44CF0-CC9B-40ED-A134-81E29C00B040}" type="pres">
      <dgm:prSet presAssocID="{6D5C4D57-0B65-4DC8-89DB-CA34DCA163BA}" presName="vert1" presStyleCnt="0"/>
      <dgm:spPr/>
    </dgm:pt>
  </dgm:ptLst>
  <dgm:cxnLst>
    <dgm:cxn modelId="{A177C0AC-1B0E-42D9-BAE5-B38B3620439E}" type="presOf" srcId="{45266A41-7F06-4746-8CF4-0BA308E23DAA}" destId="{03ECA6C1-B8BB-4267-B33D-AF28D0E5A457}" srcOrd="0" destOrd="0" presId="urn:microsoft.com/office/officeart/2008/layout/LinedList"/>
    <dgm:cxn modelId="{E3D6711A-810B-4A1D-91E2-111EDAD9D636}" srcId="{F3197E31-23C5-4E13-A8BD-C6739119DE08}" destId="{45266A41-7F06-4746-8CF4-0BA308E23DAA}" srcOrd="1" destOrd="0" parTransId="{D90C838B-D179-45A2-9FD5-33523BF94070}" sibTransId="{0A685CE0-4919-4561-BF9D-B91AE9136118}"/>
    <dgm:cxn modelId="{B4D059DA-4A67-4973-9E7F-D67A640A5287}" type="presOf" srcId="{85313D13-ED81-441E-8F83-41156984427D}" destId="{991CF13E-1F4B-43F2-BE7C-75C16041A2E8}" srcOrd="0" destOrd="0" presId="urn:microsoft.com/office/officeart/2008/layout/LinedList"/>
    <dgm:cxn modelId="{EDBA5D4E-0AA7-4D93-A77A-F833B329DEDD}" srcId="{F3197E31-23C5-4E13-A8BD-C6739119DE08}" destId="{B2240584-145C-42B1-AA37-5025FDD5C96D}" srcOrd="3" destOrd="0" parTransId="{9FA6A7A0-4124-4EAC-A04E-4EE8C5737C84}" sibTransId="{108D8858-2F3B-4AD1-8B2A-42B99176831F}"/>
    <dgm:cxn modelId="{882D93A2-BCA3-44A3-BA81-E4CF75EC30EE}" srcId="{F3197E31-23C5-4E13-A8BD-C6739119DE08}" destId="{6D5C4D57-0B65-4DC8-89DB-CA34DCA163BA}" srcOrd="4" destOrd="0" parTransId="{18BCD8D2-8D82-4659-B2FF-207F5970720C}" sibTransId="{4B83F59C-CB86-4C47-A47C-1149C0E1F21D}"/>
    <dgm:cxn modelId="{B8AD4974-D7FB-44FC-A73D-50440F52424C}" type="presOf" srcId="{6D5C4D57-0B65-4DC8-89DB-CA34DCA163BA}" destId="{88194773-B87C-4A8F-A718-38299FBBAB4D}" srcOrd="0" destOrd="0" presId="urn:microsoft.com/office/officeart/2008/layout/LinedList"/>
    <dgm:cxn modelId="{EF33EEB1-A225-4EC3-996A-8F86D1FC2511}" srcId="{F3197E31-23C5-4E13-A8BD-C6739119DE08}" destId="{957B4B9D-2666-48FA-A3F0-600FE80A854A}" srcOrd="0" destOrd="0" parTransId="{39B010EC-456A-4920-A40E-9EBC0704DDBC}" sibTransId="{E5704A66-393D-432F-9C74-24575494BFF3}"/>
    <dgm:cxn modelId="{D2DC67AD-EF8E-48EC-9433-C9011529294F}" type="presOf" srcId="{957B4B9D-2666-48FA-A3F0-600FE80A854A}" destId="{661017AB-A58C-4DEF-907A-D304FE0D81A9}" srcOrd="0" destOrd="0" presId="urn:microsoft.com/office/officeart/2008/layout/LinedList"/>
    <dgm:cxn modelId="{8D2C567E-75C6-4153-9BC6-C43CEEE3B3A6}" type="presOf" srcId="{B2240584-145C-42B1-AA37-5025FDD5C96D}" destId="{FB0B6D94-73BB-48DE-BCBF-8328E8B8C955}" srcOrd="0" destOrd="0" presId="urn:microsoft.com/office/officeart/2008/layout/LinedList"/>
    <dgm:cxn modelId="{5D63C006-2254-4860-BBFA-B4F78C177963}" srcId="{F3197E31-23C5-4E13-A8BD-C6739119DE08}" destId="{85313D13-ED81-441E-8F83-41156984427D}" srcOrd="2" destOrd="0" parTransId="{16459791-3483-4D65-932F-EE640B2933C3}" sibTransId="{F2F87841-8A13-4412-A8F4-E4B92B14AF6B}"/>
    <dgm:cxn modelId="{207125F2-CA20-4213-A7A5-8E5368BA6BBE}" type="presOf" srcId="{F3197E31-23C5-4E13-A8BD-C6739119DE08}" destId="{A662384B-AAD9-4554-932C-E25FFD2C1564}" srcOrd="0" destOrd="0" presId="urn:microsoft.com/office/officeart/2008/layout/LinedList"/>
    <dgm:cxn modelId="{6824E2D0-D181-4D21-8149-DB06468B492B}" type="presParOf" srcId="{A662384B-AAD9-4554-932C-E25FFD2C1564}" destId="{2F6C978F-8684-4F2B-9F9E-D10C7EE3908D}" srcOrd="0" destOrd="0" presId="urn:microsoft.com/office/officeart/2008/layout/LinedList"/>
    <dgm:cxn modelId="{18ED3541-D98E-4CC1-8AE7-41E3D078039F}" type="presParOf" srcId="{A662384B-AAD9-4554-932C-E25FFD2C1564}" destId="{62D76CFE-DEBB-4D53-9707-2BBFE62C4506}" srcOrd="1" destOrd="0" presId="urn:microsoft.com/office/officeart/2008/layout/LinedList"/>
    <dgm:cxn modelId="{1378F041-49E9-4F55-AA39-F4E4C48FA4F4}" type="presParOf" srcId="{62D76CFE-DEBB-4D53-9707-2BBFE62C4506}" destId="{661017AB-A58C-4DEF-907A-D304FE0D81A9}" srcOrd="0" destOrd="0" presId="urn:microsoft.com/office/officeart/2008/layout/LinedList"/>
    <dgm:cxn modelId="{313F5C73-6E00-47E0-B478-BDCA403A9368}" type="presParOf" srcId="{62D76CFE-DEBB-4D53-9707-2BBFE62C4506}" destId="{867BC27E-4B76-4DC8-98E2-F4E4D12258EA}" srcOrd="1" destOrd="0" presId="urn:microsoft.com/office/officeart/2008/layout/LinedList"/>
    <dgm:cxn modelId="{60F0E4D9-21BF-4011-8A79-CE219897CFF6}" type="presParOf" srcId="{A662384B-AAD9-4554-932C-E25FFD2C1564}" destId="{80BC08E3-3313-4522-ACE7-81833978E39A}" srcOrd="2" destOrd="0" presId="urn:microsoft.com/office/officeart/2008/layout/LinedList"/>
    <dgm:cxn modelId="{777E0F3E-AC98-413F-B080-98616DC1CE13}" type="presParOf" srcId="{A662384B-AAD9-4554-932C-E25FFD2C1564}" destId="{8B369006-320A-4AB8-8AEF-D24B2A80FD16}" srcOrd="3" destOrd="0" presId="urn:microsoft.com/office/officeart/2008/layout/LinedList"/>
    <dgm:cxn modelId="{7346D866-D6F3-41EC-A39F-CC4EDE594459}" type="presParOf" srcId="{8B369006-320A-4AB8-8AEF-D24B2A80FD16}" destId="{03ECA6C1-B8BB-4267-B33D-AF28D0E5A457}" srcOrd="0" destOrd="0" presId="urn:microsoft.com/office/officeart/2008/layout/LinedList"/>
    <dgm:cxn modelId="{E697A75C-12EA-49E5-BEF0-35701C981DE0}" type="presParOf" srcId="{8B369006-320A-4AB8-8AEF-D24B2A80FD16}" destId="{872B685F-78C0-44E0-8B29-A3E6FDE183DB}" srcOrd="1" destOrd="0" presId="urn:microsoft.com/office/officeart/2008/layout/LinedList"/>
    <dgm:cxn modelId="{0C231CB8-F1B4-4AE9-9E4E-F74C1BA8DA04}" type="presParOf" srcId="{A662384B-AAD9-4554-932C-E25FFD2C1564}" destId="{B5445EA8-4E7D-4E85-A804-577A820F2A68}" srcOrd="4" destOrd="0" presId="urn:microsoft.com/office/officeart/2008/layout/LinedList"/>
    <dgm:cxn modelId="{E70566AA-53D1-4106-AD5D-331C5720890C}" type="presParOf" srcId="{A662384B-AAD9-4554-932C-E25FFD2C1564}" destId="{74BF9A58-7BA5-4569-BB0A-728A7A740236}" srcOrd="5" destOrd="0" presId="urn:microsoft.com/office/officeart/2008/layout/LinedList"/>
    <dgm:cxn modelId="{E453A166-0990-43AD-ABDA-64C398E9A92B}" type="presParOf" srcId="{74BF9A58-7BA5-4569-BB0A-728A7A740236}" destId="{991CF13E-1F4B-43F2-BE7C-75C16041A2E8}" srcOrd="0" destOrd="0" presId="urn:microsoft.com/office/officeart/2008/layout/LinedList"/>
    <dgm:cxn modelId="{638D46A2-6BA3-47DA-8CEC-90F937DD0C38}" type="presParOf" srcId="{74BF9A58-7BA5-4569-BB0A-728A7A740236}" destId="{F56E37C7-99B4-4BA2-A4F8-A7A5CA390F00}" srcOrd="1" destOrd="0" presId="urn:microsoft.com/office/officeart/2008/layout/LinedList"/>
    <dgm:cxn modelId="{A9AA8C4F-71BF-445F-A37A-D19C4CA3FCC1}" type="presParOf" srcId="{A662384B-AAD9-4554-932C-E25FFD2C1564}" destId="{C312ADEA-6FEA-49F2-95B4-963666A4C118}" srcOrd="6" destOrd="0" presId="urn:microsoft.com/office/officeart/2008/layout/LinedList"/>
    <dgm:cxn modelId="{AD26D750-1AD0-4DD7-AAFF-A839FBBA00E5}" type="presParOf" srcId="{A662384B-AAD9-4554-932C-E25FFD2C1564}" destId="{D0446D8F-0A25-474C-8915-83C0A8B3F197}" srcOrd="7" destOrd="0" presId="urn:microsoft.com/office/officeart/2008/layout/LinedList"/>
    <dgm:cxn modelId="{53CE8EE6-F2D2-4DF4-AC61-0849F6A4B7BB}" type="presParOf" srcId="{D0446D8F-0A25-474C-8915-83C0A8B3F197}" destId="{FB0B6D94-73BB-48DE-BCBF-8328E8B8C955}" srcOrd="0" destOrd="0" presId="urn:microsoft.com/office/officeart/2008/layout/LinedList"/>
    <dgm:cxn modelId="{596D7155-D171-4F01-A365-99A52E23A5BD}" type="presParOf" srcId="{D0446D8F-0A25-474C-8915-83C0A8B3F197}" destId="{3A2DBB0A-CE7C-40FB-96B5-FCD016721901}" srcOrd="1" destOrd="0" presId="urn:microsoft.com/office/officeart/2008/layout/LinedList"/>
    <dgm:cxn modelId="{C9E4BD1E-6117-45DE-BD93-3BAD6A00A884}" type="presParOf" srcId="{A662384B-AAD9-4554-932C-E25FFD2C1564}" destId="{1B4C5B6B-5691-4848-9CFD-7FECEA837447}" srcOrd="8" destOrd="0" presId="urn:microsoft.com/office/officeart/2008/layout/LinedList"/>
    <dgm:cxn modelId="{723CA681-5E10-4C05-9E2F-1105FB3E86DF}" type="presParOf" srcId="{A662384B-AAD9-4554-932C-E25FFD2C1564}" destId="{14ACB2D0-A51F-4ED6-875E-391C1321F520}" srcOrd="9" destOrd="0" presId="urn:microsoft.com/office/officeart/2008/layout/LinedList"/>
    <dgm:cxn modelId="{B2228D65-2919-4DC9-A4C9-ED0D4B60D001}" type="presParOf" srcId="{14ACB2D0-A51F-4ED6-875E-391C1321F520}" destId="{88194773-B87C-4A8F-A718-38299FBBAB4D}" srcOrd="0" destOrd="0" presId="urn:microsoft.com/office/officeart/2008/layout/LinedList"/>
    <dgm:cxn modelId="{8E437ED3-56EE-4661-B7B5-ED471C39A640}" type="presParOf" srcId="{14ACB2D0-A51F-4ED6-875E-391C1321F520}" destId="{8DC44CF0-CC9B-40ED-A134-81E29C00B040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9890663-8A68-4E67-BD38-B8272A080250}" type="doc">
      <dgm:prSet loTypeId="urn:microsoft.com/office/officeart/2005/8/layout/process4" loCatId="process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4974378C-3CCA-4FAA-91A6-B5F3F3C37982}">
      <dgm:prSet/>
      <dgm:spPr/>
      <dgm:t>
        <a:bodyPr/>
        <a:lstStyle/>
        <a:p>
          <a:r>
            <a:rPr lang="en-US"/>
            <a:t>The same spirit of discovery now lives within institutions like the </a:t>
          </a:r>
          <a:r>
            <a:rPr lang="en-US" b="1"/>
            <a:t>University of Porto</a:t>
          </a:r>
          <a:endParaRPr lang="en-US"/>
        </a:p>
      </dgm:t>
    </dgm:pt>
    <dgm:pt modelId="{4CCFB20D-7145-4DBD-B82E-B84F9C38FFC2}" type="parTrans" cxnId="{18D85CD6-AD26-4DDB-AE65-D88D5F8F0482}">
      <dgm:prSet/>
      <dgm:spPr/>
      <dgm:t>
        <a:bodyPr/>
        <a:lstStyle/>
        <a:p>
          <a:endParaRPr lang="en-US"/>
        </a:p>
      </dgm:t>
    </dgm:pt>
    <dgm:pt modelId="{AE5AD3F4-A7ED-4C08-AA6F-96EFFBABE9F5}" type="sibTrans" cxnId="{18D85CD6-AD26-4DDB-AE65-D88D5F8F0482}">
      <dgm:prSet/>
      <dgm:spPr/>
      <dgm:t>
        <a:bodyPr/>
        <a:lstStyle/>
        <a:p>
          <a:endParaRPr lang="en-US"/>
        </a:p>
      </dgm:t>
    </dgm:pt>
    <dgm:pt modelId="{1BD31B34-EA26-4C33-8505-F380CCE35CD0}">
      <dgm:prSet/>
      <dgm:spPr/>
      <dgm:t>
        <a:bodyPr/>
        <a:lstStyle/>
        <a:p>
          <a:r>
            <a:rPr lang="en-US"/>
            <a:t>A modern center for:</a:t>
          </a:r>
        </a:p>
      </dgm:t>
    </dgm:pt>
    <dgm:pt modelId="{D5145155-511E-448A-B54C-349BE1EEDB41}" type="parTrans" cxnId="{CC02B8A3-F906-4234-98B7-5B9896ABD726}">
      <dgm:prSet/>
      <dgm:spPr/>
      <dgm:t>
        <a:bodyPr/>
        <a:lstStyle/>
        <a:p>
          <a:endParaRPr lang="en-US"/>
        </a:p>
      </dgm:t>
    </dgm:pt>
    <dgm:pt modelId="{4CD0343D-0989-409B-B66F-FA15C3924E31}" type="sibTrans" cxnId="{CC02B8A3-F906-4234-98B7-5B9896ABD726}">
      <dgm:prSet/>
      <dgm:spPr/>
      <dgm:t>
        <a:bodyPr/>
        <a:lstStyle/>
        <a:p>
          <a:endParaRPr lang="en-US"/>
        </a:p>
      </dgm:t>
    </dgm:pt>
    <dgm:pt modelId="{1C367EEB-5326-482A-9D16-AA6B1637D839}">
      <dgm:prSet/>
      <dgm:spPr/>
      <dgm:t>
        <a:bodyPr/>
        <a:lstStyle/>
        <a:p>
          <a:r>
            <a:rPr lang="en-US"/>
            <a:t>Knowledge creation</a:t>
          </a:r>
        </a:p>
      </dgm:t>
    </dgm:pt>
    <dgm:pt modelId="{01A19481-97CD-41EB-81D9-9BADAACFAD53}" type="parTrans" cxnId="{A8B095FD-DC63-4118-B8D2-C34B6FC6CF76}">
      <dgm:prSet/>
      <dgm:spPr/>
      <dgm:t>
        <a:bodyPr/>
        <a:lstStyle/>
        <a:p>
          <a:endParaRPr lang="en-US"/>
        </a:p>
      </dgm:t>
    </dgm:pt>
    <dgm:pt modelId="{391CE2A2-5192-4B2A-8359-DA36902CE7CA}" type="sibTrans" cxnId="{A8B095FD-DC63-4118-B8D2-C34B6FC6CF76}">
      <dgm:prSet/>
      <dgm:spPr/>
      <dgm:t>
        <a:bodyPr/>
        <a:lstStyle/>
        <a:p>
          <a:endParaRPr lang="en-US"/>
        </a:p>
      </dgm:t>
    </dgm:pt>
    <dgm:pt modelId="{17DFAC0C-B214-4C69-A93B-F35AA4958329}">
      <dgm:prSet/>
      <dgm:spPr/>
      <dgm:t>
        <a:bodyPr/>
        <a:lstStyle/>
        <a:p>
          <a:r>
            <a:rPr lang="en-US"/>
            <a:t>Global collaboration</a:t>
          </a:r>
        </a:p>
      </dgm:t>
    </dgm:pt>
    <dgm:pt modelId="{0481C0D9-0C52-4C1C-B21F-500566E38B56}" type="parTrans" cxnId="{6219ED1F-395C-40B9-8E8F-E1A08FC23987}">
      <dgm:prSet/>
      <dgm:spPr/>
      <dgm:t>
        <a:bodyPr/>
        <a:lstStyle/>
        <a:p>
          <a:endParaRPr lang="en-US"/>
        </a:p>
      </dgm:t>
    </dgm:pt>
    <dgm:pt modelId="{1211BEA7-BFD5-4F9D-86EC-679FE0C352E2}" type="sibTrans" cxnId="{6219ED1F-395C-40B9-8E8F-E1A08FC23987}">
      <dgm:prSet/>
      <dgm:spPr/>
      <dgm:t>
        <a:bodyPr/>
        <a:lstStyle/>
        <a:p>
          <a:endParaRPr lang="en-US"/>
        </a:p>
      </dgm:t>
    </dgm:pt>
    <dgm:pt modelId="{3EE3E113-E181-4E8F-A94C-977CBA4CE07E}">
      <dgm:prSet/>
      <dgm:spPr/>
      <dgm:t>
        <a:bodyPr/>
        <a:lstStyle/>
        <a:p>
          <a:r>
            <a:rPr lang="en-US"/>
            <a:t>Societal transformation</a:t>
          </a:r>
        </a:p>
      </dgm:t>
    </dgm:pt>
    <dgm:pt modelId="{7688E309-69F3-431A-B50C-517B88AF081F}" type="parTrans" cxnId="{3C6171FB-689A-4957-A2A8-43D63EBF9F06}">
      <dgm:prSet/>
      <dgm:spPr/>
      <dgm:t>
        <a:bodyPr/>
        <a:lstStyle/>
        <a:p>
          <a:endParaRPr lang="en-US"/>
        </a:p>
      </dgm:t>
    </dgm:pt>
    <dgm:pt modelId="{7C1BABC5-ED29-4F5E-99A6-CEFA089738AE}" type="sibTrans" cxnId="{3C6171FB-689A-4957-A2A8-43D63EBF9F06}">
      <dgm:prSet/>
      <dgm:spPr/>
      <dgm:t>
        <a:bodyPr/>
        <a:lstStyle/>
        <a:p>
          <a:endParaRPr lang="en-US"/>
        </a:p>
      </dgm:t>
    </dgm:pt>
    <dgm:pt modelId="{E6DE16CF-AFA7-4743-B3D7-5C9B5C848612}">
      <dgm:prSet/>
      <dgm:spPr/>
      <dgm:t>
        <a:bodyPr/>
        <a:lstStyle/>
        <a:p>
          <a:r>
            <a:rPr lang="en-US"/>
            <a:t>Today, the challenge is to </a:t>
          </a:r>
          <a:r>
            <a:rPr lang="en-US" b="1"/>
            <a:t>lead a new era of intellectual exploration</a:t>
          </a:r>
          <a:endParaRPr lang="en-US"/>
        </a:p>
      </dgm:t>
    </dgm:pt>
    <dgm:pt modelId="{6E78B929-7511-4204-B333-C6400C47849C}" type="parTrans" cxnId="{6F60B634-CB84-4101-94C6-E5469E63CCCA}">
      <dgm:prSet/>
      <dgm:spPr/>
      <dgm:t>
        <a:bodyPr/>
        <a:lstStyle/>
        <a:p>
          <a:endParaRPr lang="en-US"/>
        </a:p>
      </dgm:t>
    </dgm:pt>
    <dgm:pt modelId="{AD3231C5-05EC-4021-A337-1570F1DC5363}" type="sibTrans" cxnId="{6F60B634-CB84-4101-94C6-E5469E63CCCA}">
      <dgm:prSet/>
      <dgm:spPr/>
      <dgm:t>
        <a:bodyPr/>
        <a:lstStyle/>
        <a:p>
          <a:endParaRPr lang="en-US"/>
        </a:p>
      </dgm:t>
    </dgm:pt>
    <dgm:pt modelId="{F9D33BB4-1267-41F4-BDAF-ADB4EF20E566}" type="pres">
      <dgm:prSet presAssocID="{99890663-8A68-4E67-BD38-B8272A08025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B5B3BCC-F4A7-4C04-969D-E32DBCAE15C9}" type="pres">
      <dgm:prSet presAssocID="{E6DE16CF-AFA7-4743-B3D7-5C9B5C848612}" presName="boxAndChildren" presStyleCnt="0"/>
      <dgm:spPr/>
    </dgm:pt>
    <dgm:pt modelId="{DC8B3D54-6DA6-4F0F-9632-A470C1BFF549}" type="pres">
      <dgm:prSet presAssocID="{E6DE16CF-AFA7-4743-B3D7-5C9B5C848612}" presName="parentTextBox" presStyleLbl="node1" presStyleIdx="0" presStyleCnt="3"/>
      <dgm:spPr/>
      <dgm:t>
        <a:bodyPr/>
        <a:lstStyle/>
        <a:p>
          <a:endParaRPr lang="en-US"/>
        </a:p>
      </dgm:t>
    </dgm:pt>
    <dgm:pt modelId="{C0BD2A85-AEF9-4305-8ED6-8EC01640B237}" type="pres">
      <dgm:prSet presAssocID="{4CD0343D-0989-409B-B66F-FA15C3924E31}" presName="sp" presStyleCnt="0"/>
      <dgm:spPr/>
    </dgm:pt>
    <dgm:pt modelId="{0E04B655-6B73-494A-8DCB-2E0DC9EBB545}" type="pres">
      <dgm:prSet presAssocID="{1BD31B34-EA26-4C33-8505-F380CCE35CD0}" presName="arrowAndChildren" presStyleCnt="0"/>
      <dgm:spPr/>
    </dgm:pt>
    <dgm:pt modelId="{F4452D44-E594-4F47-BF4F-5BC4926BF954}" type="pres">
      <dgm:prSet presAssocID="{1BD31B34-EA26-4C33-8505-F380CCE35CD0}" presName="parentTextArrow" presStyleLbl="node1" presStyleIdx="0" presStyleCnt="3"/>
      <dgm:spPr/>
      <dgm:t>
        <a:bodyPr/>
        <a:lstStyle/>
        <a:p>
          <a:endParaRPr lang="en-US"/>
        </a:p>
      </dgm:t>
    </dgm:pt>
    <dgm:pt modelId="{AF1F5F8B-B7A2-4B05-983E-C0F50C179CDF}" type="pres">
      <dgm:prSet presAssocID="{1BD31B34-EA26-4C33-8505-F380CCE35CD0}" presName="arrow" presStyleLbl="node1" presStyleIdx="1" presStyleCnt="3"/>
      <dgm:spPr/>
      <dgm:t>
        <a:bodyPr/>
        <a:lstStyle/>
        <a:p>
          <a:endParaRPr lang="en-US"/>
        </a:p>
      </dgm:t>
    </dgm:pt>
    <dgm:pt modelId="{C1E394EA-7D71-40AF-8226-BFE30B6ACFE8}" type="pres">
      <dgm:prSet presAssocID="{1BD31B34-EA26-4C33-8505-F380CCE35CD0}" presName="descendantArrow" presStyleCnt="0"/>
      <dgm:spPr/>
    </dgm:pt>
    <dgm:pt modelId="{8B5CEFC3-91FA-48D1-914A-E56C86632893}" type="pres">
      <dgm:prSet presAssocID="{1C367EEB-5326-482A-9D16-AA6B1637D839}" presName="childTextArrow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D94D248-4BB3-4EFC-A809-D8805E3C8484}" type="pres">
      <dgm:prSet presAssocID="{17DFAC0C-B214-4C69-A93B-F35AA4958329}" presName="childTextArrow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61F8431-6B4C-46DB-85A8-75A83170D618}" type="pres">
      <dgm:prSet presAssocID="{3EE3E113-E181-4E8F-A94C-977CBA4CE07E}" presName="childTextArrow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7D24A7E-977E-49C8-B814-26F02FDE9A3C}" type="pres">
      <dgm:prSet presAssocID="{AE5AD3F4-A7ED-4C08-AA6F-96EFFBABE9F5}" presName="sp" presStyleCnt="0"/>
      <dgm:spPr/>
    </dgm:pt>
    <dgm:pt modelId="{A4CF5D16-2D50-4634-9ED4-0E4628AB15DF}" type="pres">
      <dgm:prSet presAssocID="{4974378C-3CCA-4FAA-91A6-B5F3F3C37982}" presName="arrowAndChildren" presStyleCnt="0"/>
      <dgm:spPr/>
    </dgm:pt>
    <dgm:pt modelId="{4DE40048-C435-458D-A13C-67AFEDB40B6E}" type="pres">
      <dgm:prSet presAssocID="{4974378C-3CCA-4FAA-91A6-B5F3F3C37982}" presName="parentTextArrow" presStyleLbl="node1" presStyleIdx="2" presStyleCnt="3"/>
      <dgm:spPr/>
      <dgm:t>
        <a:bodyPr/>
        <a:lstStyle/>
        <a:p>
          <a:endParaRPr lang="en-US"/>
        </a:p>
      </dgm:t>
    </dgm:pt>
  </dgm:ptLst>
  <dgm:cxnLst>
    <dgm:cxn modelId="{6F60B634-CB84-4101-94C6-E5469E63CCCA}" srcId="{99890663-8A68-4E67-BD38-B8272A080250}" destId="{E6DE16CF-AFA7-4743-B3D7-5C9B5C848612}" srcOrd="2" destOrd="0" parTransId="{6E78B929-7511-4204-B333-C6400C47849C}" sibTransId="{AD3231C5-05EC-4021-A337-1570F1DC5363}"/>
    <dgm:cxn modelId="{99BFCA5C-35FC-4639-99D0-6F025E8A2C60}" type="presOf" srcId="{17DFAC0C-B214-4C69-A93B-F35AA4958329}" destId="{4D94D248-4BB3-4EFC-A809-D8805E3C8484}" srcOrd="0" destOrd="0" presId="urn:microsoft.com/office/officeart/2005/8/layout/process4"/>
    <dgm:cxn modelId="{A8B095FD-DC63-4118-B8D2-C34B6FC6CF76}" srcId="{1BD31B34-EA26-4C33-8505-F380CCE35CD0}" destId="{1C367EEB-5326-482A-9D16-AA6B1637D839}" srcOrd="0" destOrd="0" parTransId="{01A19481-97CD-41EB-81D9-9BADAACFAD53}" sibTransId="{391CE2A2-5192-4B2A-8359-DA36902CE7CA}"/>
    <dgm:cxn modelId="{AE859B40-49CB-4059-8B02-18ABA4106D81}" type="presOf" srcId="{99890663-8A68-4E67-BD38-B8272A080250}" destId="{F9D33BB4-1267-41F4-BDAF-ADB4EF20E566}" srcOrd="0" destOrd="0" presId="urn:microsoft.com/office/officeart/2005/8/layout/process4"/>
    <dgm:cxn modelId="{18D85CD6-AD26-4DDB-AE65-D88D5F8F0482}" srcId="{99890663-8A68-4E67-BD38-B8272A080250}" destId="{4974378C-3CCA-4FAA-91A6-B5F3F3C37982}" srcOrd="0" destOrd="0" parTransId="{4CCFB20D-7145-4DBD-B82E-B84F9C38FFC2}" sibTransId="{AE5AD3F4-A7ED-4C08-AA6F-96EFFBABE9F5}"/>
    <dgm:cxn modelId="{3C6171FB-689A-4957-A2A8-43D63EBF9F06}" srcId="{1BD31B34-EA26-4C33-8505-F380CCE35CD0}" destId="{3EE3E113-E181-4E8F-A94C-977CBA4CE07E}" srcOrd="2" destOrd="0" parTransId="{7688E309-69F3-431A-B50C-517B88AF081F}" sibTransId="{7C1BABC5-ED29-4F5E-99A6-CEFA089738AE}"/>
    <dgm:cxn modelId="{CC02B8A3-F906-4234-98B7-5B9896ABD726}" srcId="{99890663-8A68-4E67-BD38-B8272A080250}" destId="{1BD31B34-EA26-4C33-8505-F380CCE35CD0}" srcOrd="1" destOrd="0" parTransId="{D5145155-511E-448A-B54C-349BE1EEDB41}" sibTransId="{4CD0343D-0989-409B-B66F-FA15C3924E31}"/>
    <dgm:cxn modelId="{F30BBB12-4ABA-4801-AC02-1D0B18E7648C}" type="presOf" srcId="{1C367EEB-5326-482A-9D16-AA6B1637D839}" destId="{8B5CEFC3-91FA-48D1-914A-E56C86632893}" srcOrd="0" destOrd="0" presId="urn:microsoft.com/office/officeart/2005/8/layout/process4"/>
    <dgm:cxn modelId="{64BA7130-5876-4772-9DB3-A59D605C0464}" type="presOf" srcId="{4974378C-3CCA-4FAA-91A6-B5F3F3C37982}" destId="{4DE40048-C435-458D-A13C-67AFEDB40B6E}" srcOrd="0" destOrd="0" presId="urn:microsoft.com/office/officeart/2005/8/layout/process4"/>
    <dgm:cxn modelId="{D5A0CF05-F814-40CF-8B59-6C1214BE860A}" type="presOf" srcId="{1BD31B34-EA26-4C33-8505-F380CCE35CD0}" destId="{F4452D44-E594-4F47-BF4F-5BC4926BF954}" srcOrd="0" destOrd="0" presId="urn:microsoft.com/office/officeart/2005/8/layout/process4"/>
    <dgm:cxn modelId="{6219ED1F-395C-40B9-8E8F-E1A08FC23987}" srcId="{1BD31B34-EA26-4C33-8505-F380CCE35CD0}" destId="{17DFAC0C-B214-4C69-A93B-F35AA4958329}" srcOrd="1" destOrd="0" parTransId="{0481C0D9-0C52-4C1C-B21F-500566E38B56}" sibTransId="{1211BEA7-BFD5-4F9D-86EC-679FE0C352E2}"/>
    <dgm:cxn modelId="{CCE2A261-A41F-4AE1-9FF5-48D305B52EAA}" type="presOf" srcId="{3EE3E113-E181-4E8F-A94C-977CBA4CE07E}" destId="{461F8431-6B4C-46DB-85A8-75A83170D618}" srcOrd="0" destOrd="0" presId="urn:microsoft.com/office/officeart/2005/8/layout/process4"/>
    <dgm:cxn modelId="{8F317E4E-DEFB-4EFA-B27C-276A222C615F}" type="presOf" srcId="{1BD31B34-EA26-4C33-8505-F380CCE35CD0}" destId="{AF1F5F8B-B7A2-4B05-983E-C0F50C179CDF}" srcOrd="1" destOrd="0" presId="urn:microsoft.com/office/officeart/2005/8/layout/process4"/>
    <dgm:cxn modelId="{4EF6DAA0-F294-4395-98F7-5F9B2B528884}" type="presOf" srcId="{E6DE16CF-AFA7-4743-B3D7-5C9B5C848612}" destId="{DC8B3D54-6DA6-4F0F-9632-A470C1BFF549}" srcOrd="0" destOrd="0" presId="urn:microsoft.com/office/officeart/2005/8/layout/process4"/>
    <dgm:cxn modelId="{FFFDB40B-BAB3-450E-9DAB-251AE8407EA2}" type="presParOf" srcId="{F9D33BB4-1267-41F4-BDAF-ADB4EF20E566}" destId="{CB5B3BCC-F4A7-4C04-969D-E32DBCAE15C9}" srcOrd="0" destOrd="0" presId="urn:microsoft.com/office/officeart/2005/8/layout/process4"/>
    <dgm:cxn modelId="{09837D3A-E7DE-4F14-8737-B8C5A28BD289}" type="presParOf" srcId="{CB5B3BCC-F4A7-4C04-969D-E32DBCAE15C9}" destId="{DC8B3D54-6DA6-4F0F-9632-A470C1BFF549}" srcOrd="0" destOrd="0" presId="urn:microsoft.com/office/officeart/2005/8/layout/process4"/>
    <dgm:cxn modelId="{1460D8C1-4FAB-45CF-9F13-2D2C691C7A02}" type="presParOf" srcId="{F9D33BB4-1267-41F4-BDAF-ADB4EF20E566}" destId="{C0BD2A85-AEF9-4305-8ED6-8EC01640B237}" srcOrd="1" destOrd="0" presId="urn:microsoft.com/office/officeart/2005/8/layout/process4"/>
    <dgm:cxn modelId="{8C2239D8-54E2-4338-8747-97DD42B0D922}" type="presParOf" srcId="{F9D33BB4-1267-41F4-BDAF-ADB4EF20E566}" destId="{0E04B655-6B73-494A-8DCB-2E0DC9EBB545}" srcOrd="2" destOrd="0" presId="urn:microsoft.com/office/officeart/2005/8/layout/process4"/>
    <dgm:cxn modelId="{DC188973-9581-42C4-B3A9-E904416C90CB}" type="presParOf" srcId="{0E04B655-6B73-494A-8DCB-2E0DC9EBB545}" destId="{F4452D44-E594-4F47-BF4F-5BC4926BF954}" srcOrd="0" destOrd="0" presId="urn:microsoft.com/office/officeart/2005/8/layout/process4"/>
    <dgm:cxn modelId="{5E794DE2-2D13-4C39-93D6-16785B9559DF}" type="presParOf" srcId="{0E04B655-6B73-494A-8DCB-2E0DC9EBB545}" destId="{AF1F5F8B-B7A2-4B05-983E-C0F50C179CDF}" srcOrd="1" destOrd="0" presId="urn:microsoft.com/office/officeart/2005/8/layout/process4"/>
    <dgm:cxn modelId="{2D0630CF-4EB3-4F9A-91BA-2CF734CBB67F}" type="presParOf" srcId="{0E04B655-6B73-494A-8DCB-2E0DC9EBB545}" destId="{C1E394EA-7D71-40AF-8226-BFE30B6ACFE8}" srcOrd="2" destOrd="0" presId="urn:microsoft.com/office/officeart/2005/8/layout/process4"/>
    <dgm:cxn modelId="{EBA408E1-563E-4F4C-A7B9-2AAF2DE53C2C}" type="presParOf" srcId="{C1E394EA-7D71-40AF-8226-BFE30B6ACFE8}" destId="{8B5CEFC3-91FA-48D1-914A-E56C86632893}" srcOrd="0" destOrd="0" presId="urn:microsoft.com/office/officeart/2005/8/layout/process4"/>
    <dgm:cxn modelId="{EF026B0F-230B-4EBE-BC53-C4508C0268BC}" type="presParOf" srcId="{C1E394EA-7D71-40AF-8226-BFE30B6ACFE8}" destId="{4D94D248-4BB3-4EFC-A809-D8805E3C8484}" srcOrd="1" destOrd="0" presId="urn:microsoft.com/office/officeart/2005/8/layout/process4"/>
    <dgm:cxn modelId="{ECF8E16A-9BE5-4F0C-9004-8C35FA6244F5}" type="presParOf" srcId="{C1E394EA-7D71-40AF-8226-BFE30B6ACFE8}" destId="{461F8431-6B4C-46DB-85A8-75A83170D618}" srcOrd="2" destOrd="0" presId="urn:microsoft.com/office/officeart/2005/8/layout/process4"/>
    <dgm:cxn modelId="{7139988C-B344-4A3C-995F-D44C482DD5AB}" type="presParOf" srcId="{F9D33BB4-1267-41F4-BDAF-ADB4EF20E566}" destId="{17D24A7E-977E-49C8-B814-26F02FDE9A3C}" srcOrd="3" destOrd="0" presId="urn:microsoft.com/office/officeart/2005/8/layout/process4"/>
    <dgm:cxn modelId="{13A837E7-DAB8-447F-8FC5-02F70EB01375}" type="presParOf" srcId="{F9D33BB4-1267-41F4-BDAF-ADB4EF20E566}" destId="{A4CF5D16-2D50-4634-9ED4-0E4628AB15DF}" srcOrd="4" destOrd="0" presId="urn:microsoft.com/office/officeart/2005/8/layout/process4"/>
    <dgm:cxn modelId="{3D75820C-3F84-4259-ABB9-84283D829FD9}" type="presParOf" srcId="{A4CF5D16-2D50-4634-9ED4-0E4628AB15DF}" destId="{4DE40048-C435-458D-A13C-67AFEDB40B6E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510CEA7-D559-49A4-86D2-F85CE6C5F090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28638D6B-2C46-4486-B7F8-75437980D8D1}">
      <dgm:prSet/>
      <dgm:spPr/>
      <dgm:t>
        <a:bodyPr/>
        <a:lstStyle/>
        <a:p>
          <a:r>
            <a:rPr lang="en-US"/>
            <a:t>Founded in </a:t>
          </a:r>
          <a:r>
            <a:rPr lang="en-US" b="1"/>
            <a:t>1911</a:t>
          </a:r>
          <a:r>
            <a:rPr lang="en-US"/>
            <a:t>, one of Portugal’s leading public universities</a:t>
          </a:r>
        </a:p>
      </dgm:t>
    </dgm:pt>
    <dgm:pt modelId="{EF3D7109-E4AA-4572-A7BE-2A8C3868BCF8}" type="parTrans" cxnId="{13850E5F-909A-42E9-A7A8-61BFBF70ACD4}">
      <dgm:prSet/>
      <dgm:spPr/>
      <dgm:t>
        <a:bodyPr/>
        <a:lstStyle/>
        <a:p>
          <a:endParaRPr lang="en-US"/>
        </a:p>
      </dgm:t>
    </dgm:pt>
    <dgm:pt modelId="{43EC4BE7-9FF6-42F6-A688-7CBCD651554A}" type="sibTrans" cxnId="{13850E5F-909A-42E9-A7A8-61BFBF70ACD4}">
      <dgm:prSet/>
      <dgm:spPr/>
      <dgm:t>
        <a:bodyPr/>
        <a:lstStyle/>
        <a:p>
          <a:endParaRPr lang="en-US"/>
        </a:p>
      </dgm:t>
    </dgm:pt>
    <dgm:pt modelId="{0D078DFB-879C-4320-81DA-4F2834654919}">
      <dgm:prSet/>
      <dgm:spPr/>
      <dgm:t>
        <a:bodyPr/>
        <a:lstStyle/>
        <a:p>
          <a:r>
            <a:rPr lang="en-US"/>
            <a:t>Comprises </a:t>
          </a:r>
          <a:r>
            <a:rPr lang="en-US" b="1"/>
            <a:t>14 faculties and schools</a:t>
          </a:r>
          <a:r>
            <a:rPr lang="en-US"/>
            <a:t> embedded within the city</a:t>
          </a:r>
        </a:p>
      </dgm:t>
    </dgm:pt>
    <dgm:pt modelId="{21BA4F40-8878-4918-9943-6E4EA8668FDE}" type="parTrans" cxnId="{A0C2231C-F1EE-4CED-8C47-E9478ED2FABD}">
      <dgm:prSet/>
      <dgm:spPr/>
      <dgm:t>
        <a:bodyPr/>
        <a:lstStyle/>
        <a:p>
          <a:endParaRPr lang="en-US"/>
        </a:p>
      </dgm:t>
    </dgm:pt>
    <dgm:pt modelId="{961B3316-E923-4459-B897-E341AF05E4D0}" type="sibTrans" cxnId="{A0C2231C-F1EE-4CED-8C47-E9478ED2FABD}">
      <dgm:prSet/>
      <dgm:spPr/>
      <dgm:t>
        <a:bodyPr/>
        <a:lstStyle/>
        <a:p>
          <a:endParaRPr lang="en-US"/>
        </a:p>
      </dgm:t>
    </dgm:pt>
    <dgm:pt modelId="{3C134833-7025-4CE0-840B-6A23C2CC9BAB}">
      <dgm:prSet/>
      <dgm:spPr/>
      <dgm:t>
        <a:bodyPr/>
        <a:lstStyle/>
        <a:p>
          <a:r>
            <a:rPr lang="en-US"/>
            <a:t>Recognized as: Portugal’s </a:t>
          </a:r>
          <a:r>
            <a:rPr lang="en-US" b="1"/>
            <a:t>most internationally cited research university, </a:t>
          </a:r>
          <a:r>
            <a:rPr lang="en-US"/>
            <a:t>A top global institution (QS Ranking ~237)</a:t>
          </a:r>
        </a:p>
      </dgm:t>
    </dgm:pt>
    <dgm:pt modelId="{157930B7-C6E1-4757-99C2-78A634894A42}" type="parTrans" cxnId="{CD731224-242C-4E7C-8125-B955983E9784}">
      <dgm:prSet/>
      <dgm:spPr/>
      <dgm:t>
        <a:bodyPr/>
        <a:lstStyle/>
        <a:p>
          <a:endParaRPr lang="en-US"/>
        </a:p>
      </dgm:t>
    </dgm:pt>
    <dgm:pt modelId="{DBCEA579-1C84-4DA4-ACD8-F6E4C6613DC4}" type="sibTrans" cxnId="{CD731224-242C-4E7C-8125-B955983E9784}">
      <dgm:prSet/>
      <dgm:spPr/>
      <dgm:t>
        <a:bodyPr/>
        <a:lstStyle/>
        <a:p>
          <a:endParaRPr lang="en-US"/>
        </a:p>
      </dgm:t>
    </dgm:pt>
    <dgm:pt modelId="{97919A50-28D9-4258-B66D-9988D4CBFF1C}">
      <dgm:prSet/>
      <dgm:spPr/>
      <dgm:t>
        <a:bodyPr/>
        <a:lstStyle/>
        <a:p>
          <a:r>
            <a:rPr lang="en-US"/>
            <a:t>Strong presence in: Engineering, Health Sciences, Business, AI</a:t>
          </a:r>
        </a:p>
      </dgm:t>
    </dgm:pt>
    <dgm:pt modelId="{24DD50D8-8EA5-404E-8666-59AD16BBF973}" type="parTrans" cxnId="{2828E4D2-C07D-4C75-80AF-B6CCC126259B}">
      <dgm:prSet/>
      <dgm:spPr/>
      <dgm:t>
        <a:bodyPr/>
        <a:lstStyle/>
        <a:p>
          <a:endParaRPr lang="en-US"/>
        </a:p>
      </dgm:t>
    </dgm:pt>
    <dgm:pt modelId="{690E37BB-7845-4EFD-9656-A33F3C2FED05}" type="sibTrans" cxnId="{2828E4D2-C07D-4C75-80AF-B6CCC126259B}">
      <dgm:prSet/>
      <dgm:spPr/>
      <dgm:t>
        <a:bodyPr/>
        <a:lstStyle/>
        <a:p>
          <a:endParaRPr lang="en-US"/>
        </a:p>
      </dgm:t>
    </dgm:pt>
    <dgm:pt modelId="{09861113-D958-4FE0-BB52-16B1C17B6DA0}">
      <dgm:prSet/>
      <dgm:spPr/>
      <dgm:t>
        <a:bodyPr/>
        <a:lstStyle/>
        <a:p>
          <a:r>
            <a:rPr lang="en-US"/>
            <a:t>Deep integration with the </a:t>
          </a:r>
          <a:r>
            <a:rPr lang="en-US" b="1"/>
            <a:t>city of Porto and regional economy </a:t>
          </a:r>
          <a:endParaRPr lang="en-US"/>
        </a:p>
      </dgm:t>
    </dgm:pt>
    <dgm:pt modelId="{5A1E53F7-4C2B-4B4E-AF7E-AB5FB40AE8C0}" type="parTrans" cxnId="{4735C2B5-C9BB-4CE6-BE7E-180399BD4856}">
      <dgm:prSet/>
      <dgm:spPr/>
      <dgm:t>
        <a:bodyPr/>
        <a:lstStyle/>
        <a:p>
          <a:endParaRPr lang="en-US"/>
        </a:p>
      </dgm:t>
    </dgm:pt>
    <dgm:pt modelId="{FB467A1F-AEA1-4294-9684-8644FA930258}" type="sibTrans" cxnId="{4735C2B5-C9BB-4CE6-BE7E-180399BD4856}">
      <dgm:prSet/>
      <dgm:spPr/>
      <dgm:t>
        <a:bodyPr/>
        <a:lstStyle/>
        <a:p>
          <a:endParaRPr lang="en-US"/>
        </a:p>
      </dgm:t>
    </dgm:pt>
    <dgm:pt modelId="{C8FEDDBF-1611-4699-8091-9679E605E780}" type="pres">
      <dgm:prSet presAssocID="{4510CEA7-D559-49A4-86D2-F85CE6C5F090}" presName="root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67614BB-BE69-45FB-9C74-28B19514EC4E}" type="pres">
      <dgm:prSet presAssocID="{28638D6B-2C46-4486-B7F8-75437980D8D1}" presName="compNode" presStyleCnt="0"/>
      <dgm:spPr/>
    </dgm:pt>
    <dgm:pt modelId="{1F5A6A69-8BAC-4E26-8A31-76EEB40D0072}" type="pres">
      <dgm:prSet presAssocID="{28638D6B-2C46-4486-B7F8-75437980D8D1}" presName="bgRect" presStyleLbl="bgShp" presStyleIdx="0" presStyleCnt="5"/>
      <dgm:spPr/>
    </dgm:pt>
    <dgm:pt modelId="{842566AB-CF6F-4204-9020-69E5782E89B0}" type="pres">
      <dgm:prSet presAssocID="{28638D6B-2C46-4486-B7F8-75437980D8D1}" presName="iconRect" presStyleLbl="node1" presStyleIdx="0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choolhouse"/>
        </a:ext>
      </dgm:extLst>
    </dgm:pt>
    <dgm:pt modelId="{93F5B499-0192-41D5-BE59-2E8982FEE615}" type="pres">
      <dgm:prSet presAssocID="{28638D6B-2C46-4486-B7F8-75437980D8D1}" presName="spaceRect" presStyleCnt="0"/>
      <dgm:spPr/>
    </dgm:pt>
    <dgm:pt modelId="{27A460C5-75B6-423D-B3AE-8085C613426D}" type="pres">
      <dgm:prSet presAssocID="{28638D6B-2C46-4486-B7F8-75437980D8D1}" presName="parTx" presStyleLbl="revTx" presStyleIdx="0" presStyleCnt="5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9FE7B54E-64A1-4443-880A-BF6726D756A5}" type="pres">
      <dgm:prSet presAssocID="{43EC4BE7-9FF6-42F6-A688-7CBCD651554A}" presName="sibTrans" presStyleCnt="0"/>
      <dgm:spPr/>
    </dgm:pt>
    <dgm:pt modelId="{D82A95B2-DCEA-4DE4-87FD-7EFC8E1E6C4E}" type="pres">
      <dgm:prSet presAssocID="{0D078DFB-879C-4320-81DA-4F2834654919}" presName="compNode" presStyleCnt="0"/>
      <dgm:spPr/>
    </dgm:pt>
    <dgm:pt modelId="{A8B57CD4-D6C5-4E54-95FF-0E569FD6CAB5}" type="pres">
      <dgm:prSet presAssocID="{0D078DFB-879C-4320-81DA-4F2834654919}" presName="bgRect" presStyleLbl="bgShp" presStyleIdx="1" presStyleCnt="5"/>
      <dgm:spPr/>
    </dgm:pt>
    <dgm:pt modelId="{ABC3E6C0-3845-4A02-8FB3-D028D9524E37}" type="pres">
      <dgm:prSet presAssocID="{0D078DFB-879C-4320-81DA-4F2834654919}" presName="iconRect" presStyleLbl="node1" presStyleIdx="1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oks"/>
        </a:ext>
      </dgm:extLst>
    </dgm:pt>
    <dgm:pt modelId="{6A2C08B4-5A6D-4BD6-987F-DD4E832476EE}" type="pres">
      <dgm:prSet presAssocID="{0D078DFB-879C-4320-81DA-4F2834654919}" presName="spaceRect" presStyleCnt="0"/>
      <dgm:spPr/>
    </dgm:pt>
    <dgm:pt modelId="{CD127992-1046-4613-BE6A-E80EED70E2FD}" type="pres">
      <dgm:prSet presAssocID="{0D078DFB-879C-4320-81DA-4F2834654919}" presName="parTx" presStyleLbl="revTx" presStyleIdx="1" presStyleCnt="5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3B69D013-F0A3-49F5-95A2-AB26C4E404E7}" type="pres">
      <dgm:prSet presAssocID="{961B3316-E923-4459-B897-E341AF05E4D0}" presName="sibTrans" presStyleCnt="0"/>
      <dgm:spPr/>
    </dgm:pt>
    <dgm:pt modelId="{1587DAAC-D47D-4473-AD51-96B7816E57B0}" type="pres">
      <dgm:prSet presAssocID="{3C134833-7025-4CE0-840B-6A23C2CC9BAB}" presName="compNode" presStyleCnt="0"/>
      <dgm:spPr/>
    </dgm:pt>
    <dgm:pt modelId="{BD2B2EE8-AE36-44CB-98FA-CCC2725F402D}" type="pres">
      <dgm:prSet presAssocID="{3C134833-7025-4CE0-840B-6A23C2CC9BAB}" presName="bgRect" presStyleLbl="bgShp" presStyleIdx="2" presStyleCnt="5"/>
      <dgm:spPr/>
    </dgm:pt>
    <dgm:pt modelId="{F0CB9374-9AD2-4A3C-8A2F-4DAD64B56FFC}" type="pres">
      <dgm:prSet presAssocID="{3C134833-7025-4CE0-840B-6A23C2CC9BAB}" presName="iconRect" presStyleLbl="node1" presStyleIdx="2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okmark"/>
        </a:ext>
      </dgm:extLst>
    </dgm:pt>
    <dgm:pt modelId="{F9A6FEEC-E09B-45D3-BF72-04114CC6EB99}" type="pres">
      <dgm:prSet presAssocID="{3C134833-7025-4CE0-840B-6A23C2CC9BAB}" presName="spaceRect" presStyleCnt="0"/>
      <dgm:spPr/>
    </dgm:pt>
    <dgm:pt modelId="{5F479980-E6D3-4810-8134-DEDE8EC890B2}" type="pres">
      <dgm:prSet presAssocID="{3C134833-7025-4CE0-840B-6A23C2CC9BAB}" presName="parTx" presStyleLbl="revTx" presStyleIdx="2" presStyleCnt="5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EE2CB217-1540-440E-882A-F4012C3DA6AE}" type="pres">
      <dgm:prSet presAssocID="{DBCEA579-1C84-4DA4-ACD8-F6E4C6613DC4}" presName="sibTrans" presStyleCnt="0"/>
      <dgm:spPr/>
    </dgm:pt>
    <dgm:pt modelId="{8026881C-1116-4745-AAD3-9DC528DF553D}" type="pres">
      <dgm:prSet presAssocID="{97919A50-28D9-4258-B66D-9988D4CBFF1C}" presName="compNode" presStyleCnt="0"/>
      <dgm:spPr/>
    </dgm:pt>
    <dgm:pt modelId="{58D25D8F-C05A-42E4-A03C-3D9676504F72}" type="pres">
      <dgm:prSet presAssocID="{97919A50-28D9-4258-B66D-9988D4CBFF1C}" presName="bgRect" presStyleLbl="bgShp" presStyleIdx="3" presStyleCnt="5"/>
      <dgm:spPr/>
    </dgm:pt>
    <dgm:pt modelId="{D64BE1E6-FCD4-416C-96FA-0AA008314676}" type="pres">
      <dgm:prSet presAssocID="{97919A50-28D9-4258-B66D-9988D4CBFF1C}" presName="iconRect" presStyleLbl="node1" presStyleIdx="3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obot"/>
        </a:ext>
      </dgm:extLst>
    </dgm:pt>
    <dgm:pt modelId="{2A9141E3-91D0-47F4-A919-AF3DBA7D9BAE}" type="pres">
      <dgm:prSet presAssocID="{97919A50-28D9-4258-B66D-9988D4CBFF1C}" presName="spaceRect" presStyleCnt="0"/>
      <dgm:spPr/>
    </dgm:pt>
    <dgm:pt modelId="{81B7C7E4-F02C-4A92-979D-107CF0EDA058}" type="pres">
      <dgm:prSet presAssocID="{97919A50-28D9-4258-B66D-9988D4CBFF1C}" presName="parTx" presStyleLbl="revTx" presStyleIdx="3" presStyleCnt="5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3CC3A6EE-1575-44E3-A8EC-8DEBF13EC5FD}" type="pres">
      <dgm:prSet presAssocID="{690E37BB-7845-4EFD-9656-A33F3C2FED05}" presName="sibTrans" presStyleCnt="0"/>
      <dgm:spPr/>
    </dgm:pt>
    <dgm:pt modelId="{5BFB0B7B-5C40-4FBC-BFA2-C65048EC412F}" type="pres">
      <dgm:prSet presAssocID="{09861113-D958-4FE0-BB52-16B1C17B6DA0}" presName="compNode" presStyleCnt="0"/>
      <dgm:spPr/>
    </dgm:pt>
    <dgm:pt modelId="{3B5AB34F-DD20-4E80-B7DE-32A98DA7886F}" type="pres">
      <dgm:prSet presAssocID="{09861113-D958-4FE0-BB52-16B1C17B6DA0}" presName="bgRect" presStyleLbl="bgShp" presStyleIdx="4" presStyleCnt="5"/>
      <dgm:spPr/>
    </dgm:pt>
    <dgm:pt modelId="{9225A8A2-B8E9-4BA3-95D8-9CC10FEACD67}" type="pres">
      <dgm:prSet presAssocID="{09861113-D958-4FE0-BB52-16B1C17B6DA0}" presName="iconRect" presStyleLbl="node1" presStyleIdx="4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ity"/>
        </a:ext>
      </dgm:extLst>
    </dgm:pt>
    <dgm:pt modelId="{4CCEC903-C51A-437D-842F-3A727A49F3E0}" type="pres">
      <dgm:prSet presAssocID="{09861113-D958-4FE0-BB52-16B1C17B6DA0}" presName="spaceRect" presStyleCnt="0"/>
      <dgm:spPr/>
    </dgm:pt>
    <dgm:pt modelId="{FD989922-3BF8-443A-99BD-6CA3FAE4795A}" type="pres">
      <dgm:prSet presAssocID="{09861113-D958-4FE0-BB52-16B1C17B6DA0}" presName="parTx" presStyleLbl="revTx" presStyleIdx="4" presStyleCnt="5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</dgm:ptLst>
  <dgm:cxnLst>
    <dgm:cxn modelId="{99343C1E-3276-4760-B10F-E1A0D5055AEA}" type="presOf" srcId="{09861113-D958-4FE0-BB52-16B1C17B6DA0}" destId="{FD989922-3BF8-443A-99BD-6CA3FAE4795A}" srcOrd="0" destOrd="0" presId="urn:microsoft.com/office/officeart/2018/2/layout/IconVerticalSolidList"/>
    <dgm:cxn modelId="{1B5FA80D-D538-40C5-AA4F-A0302BBFD9DE}" type="presOf" srcId="{4510CEA7-D559-49A4-86D2-F85CE6C5F090}" destId="{C8FEDDBF-1611-4699-8091-9679E605E780}" srcOrd="0" destOrd="0" presId="urn:microsoft.com/office/officeart/2018/2/layout/IconVerticalSolidList"/>
    <dgm:cxn modelId="{A0C2231C-F1EE-4CED-8C47-E9478ED2FABD}" srcId="{4510CEA7-D559-49A4-86D2-F85CE6C5F090}" destId="{0D078DFB-879C-4320-81DA-4F2834654919}" srcOrd="1" destOrd="0" parTransId="{21BA4F40-8878-4918-9943-6E4EA8668FDE}" sibTransId="{961B3316-E923-4459-B897-E341AF05E4D0}"/>
    <dgm:cxn modelId="{E2CF4D1E-6CBD-4B73-97B4-5CF4D71DD84F}" type="presOf" srcId="{28638D6B-2C46-4486-B7F8-75437980D8D1}" destId="{27A460C5-75B6-423D-B3AE-8085C613426D}" srcOrd="0" destOrd="0" presId="urn:microsoft.com/office/officeart/2018/2/layout/IconVerticalSolidList"/>
    <dgm:cxn modelId="{7620D1B0-F19F-45C7-8C78-F919416A84E2}" type="presOf" srcId="{3C134833-7025-4CE0-840B-6A23C2CC9BAB}" destId="{5F479980-E6D3-4810-8134-DEDE8EC890B2}" srcOrd="0" destOrd="0" presId="urn:microsoft.com/office/officeart/2018/2/layout/IconVerticalSolidList"/>
    <dgm:cxn modelId="{13850E5F-909A-42E9-A7A8-61BFBF70ACD4}" srcId="{4510CEA7-D559-49A4-86D2-F85CE6C5F090}" destId="{28638D6B-2C46-4486-B7F8-75437980D8D1}" srcOrd="0" destOrd="0" parTransId="{EF3D7109-E4AA-4572-A7BE-2A8C3868BCF8}" sibTransId="{43EC4BE7-9FF6-42F6-A688-7CBCD651554A}"/>
    <dgm:cxn modelId="{6FF35D52-BBAB-4FC5-A695-D3C54788DDBA}" type="presOf" srcId="{97919A50-28D9-4258-B66D-9988D4CBFF1C}" destId="{81B7C7E4-F02C-4A92-979D-107CF0EDA058}" srcOrd="0" destOrd="0" presId="urn:microsoft.com/office/officeart/2018/2/layout/IconVerticalSolidList"/>
    <dgm:cxn modelId="{2828E4D2-C07D-4C75-80AF-B6CCC126259B}" srcId="{4510CEA7-D559-49A4-86D2-F85CE6C5F090}" destId="{97919A50-28D9-4258-B66D-9988D4CBFF1C}" srcOrd="3" destOrd="0" parTransId="{24DD50D8-8EA5-404E-8666-59AD16BBF973}" sibTransId="{690E37BB-7845-4EFD-9656-A33F3C2FED05}"/>
    <dgm:cxn modelId="{CD731224-242C-4E7C-8125-B955983E9784}" srcId="{4510CEA7-D559-49A4-86D2-F85CE6C5F090}" destId="{3C134833-7025-4CE0-840B-6A23C2CC9BAB}" srcOrd="2" destOrd="0" parTransId="{157930B7-C6E1-4757-99C2-78A634894A42}" sibTransId="{DBCEA579-1C84-4DA4-ACD8-F6E4C6613DC4}"/>
    <dgm:cxn modelId="{EA4E3FA3-4833-456C-9525-F85A910ACE43}" type="presOf" srcId="{0D078DFB-879C-4320-81DA-4F2834654919}" destId="{CD127992-1046-4613-BE6A-E80EED70E2FD}" srcOrd="0" destOrd="0" presId="urn:microsoft.com/office/officeart/2018/2/layout/IconVerticalSolidList"/>
    <dgm:cxn modelId="{4735C2B5-C9BB-4CE6-BE7E-180399BD4856}" srcId="{4510CEA7-D559-49A4-86D2-F85CE6C5F090}" destId="{09861113-D958-4FE0-BB52-16B1C17B6DA0}" srcOrd="4" destOrd="0" parTransId="{5A1E53F7-4C2B-4B4E-AF7E-AB5FB40AE8C0}" sibTransId="{FB467A1F-AEA1-4294-9684-8644FA930258}"/>
    <dgm:cxn modelId="{9BFD87E7-4AC5-40A5-998A-61A55B27F98D}" type="presParOf" srcId="{C8FEDDBF-1611-4699-8091-9679E605E780}" destId="{367614BB-BE69-45FB-9C74-28B19514EC4E}" srcOrd="0" destOrd="0" presId="urn:microsoft.com/office/officeart/2018/2/layout/IconVerticalSolidList"/>
    <dgm:cxn modelId="{C96BE03F-E3C8-40FA-AD7C-640AF81B3C59}" type="presParOf" srcId="{367614BB-BE69-45FB-9C74-28B19514EC4E}" destId="{1F5A6A69-8BAC-4E26-8A31-76EEB40D0072}" srcOrd="0" destOrd="0" presId="urn:microsoft.com/office/officeart/2018/2/layout/IconVerticalSolidList"/>
    <dgm:cxn modelId="{200197A3-2459-4A96-B411-474CF9D29B85}" type="presParOf" srcId="{367614BB-BE69-45FB-9C74-28B19514EC4E}" destId="{842566AB-CF6F-4204-9020-69E5782E89B0}" srcOrd="1" destOrd="0" presId="urn:microsoft.com/office/officeart/2018/2/layout/IconVerticalSolidList"/>
    <dgm:cxn modelId="{22AE6360-48C4-48D3-B80F-B325E5711938}" type="presParOf" srcId="{367614BB-BE69-45FB-9C74-28B19514EC4E}" destId="{93F5B499-0192-41D5-BE59-2E8982FEE615}" srcOrd="2" destOrd="0" presId="urn:microsoft.com/office/officeart/2018/2/layout/IconVerticalSolidList"/>
    <dgm:cxn modelId="{041E3BC5-B875-46AD-8190-C2DEF5B1E222}" type="presParOf" srcId="{367614BB-BE69-45FB-9C74-28B19514EC4E}" destId="{27A460C5-75B6-423D-B3AE-8085C613426D}" srcOrd="3" destOrd="0" presId="urn:microsoft.com/office/officeart/2018/2/layout/IconVerticalSolidList"/>
    <dgm:cxn modelId="{AB530974-BBDB-47B2-AB0B-AF38511ABE79}" type="presParOf" srcId="{C8FEDDBF-1611-4699-8091-9679E605E780}" destId="{9FE7B54E-64A1-4443-880A-BF6726D756A5}" srcOrd="1" destOrd="0" presId="urn:microsoft.com/office/officeart/2018/2/layout/IconVerticalSolidList"/>
    <dgm:cxn modelId="{D4A42E81-76F4-44F0-921E-E0D96F685867}" type="presParOf" srcId="{C8FEDDBF-1611-4699-8091-9679E605E780}" destId="{D82A95B2-DCEA-4DE4-87FD-7EFC8E1E6C4E}" srcOrd="2" destOrd="0" presId="urn:microsoft.com/office/officeart/2018/2/layout/IconVerticalSolidList"/>
    <dgm:cxn modelId="{13A54C88-8AC1-4B2A-895A-4FBA93BBC630}" type="presParOf" srcId="{D82A95B2-DCEA-4DE4-87FD-7EFC8E1E6C4E}" destId="{A8B57CD4-D6C5-4E54-95FF-0E569FD6CAB5}" srcOrd="0" destOrd="0" presId="urn:microsoft.com/office/officeart/2018/2/layout/IconVerticalSolidList"/>
    <dgm:cxn modelId="{C51F6D70-89B0-43B3-A82F-3C5D14F475D9}" type="presParOf" srcId="{D82A95B2-DCEA-4DE4-87FD-7EFC8E1E6C4E}" destId="{ABC3E6C0-3845-4A02-8FB3-D028D9524E37}" srcOrd="1" destOrd="0" presId="urn:microsoft.com/office/officeart/2018/2/layout/IconVerticalSolidList"/>
    <dgm:cxn modelId="{CF29C7E5-D611-4917-B1E0-5361CBB031EC}" type="presParOf" srcId="{D82A95B2-DCEA-4DE4-87FD-7EFC8E1E6C4E}" destId="{6A2C08B4-5A6D-4BD6-987F-DD4E832476EE}" srcOrd="2" destOrd="0" presId="urn:microsoft.com/office/officeart/2018/2/layout/IconVerticalSolidList"/>
    <dgm:cxn modelId="{34F497E8-AA70-43F5-8A81-F224BA719AE8}" type="presParOf" srcId="{D82A95B2-DCEA-4DE4-87FD-7EFC8E1E6C4E}" destId="{CD127992-1046-4613-BE6A-E80EED70E2FD}" srcOrd="3" destOrd="0" presId="urn:microsoft.com/office/officeart/2018/2/layout/IconVerticalSolidList"/>
    <dgm:cxn modelId="{74AE6F9A-5600-4D2C-97EA-C2CE0A95419A}" type="presParOf" srcId="{C8FEDDBF-1611-4699-8091-9679E605E780}" destId="{3B69D013-F0A3-49F5-95A2-AB26C4E404E7}" srcOrd="3" destOrd="0" presId="urn:microsoft.com/office/officeart/2018/2/layout/IconVerticalSolidList"/>
    <dgm:cxn modelId="{EF9ECDBC-AE0E-49A4-B3C3-C2CAE8443D2B}" type="presParOf" srcId="{C8FEDDBF-1611-4699-8091-9679E605E780}" destId="{1587DAAC-D47D-4473-AD51-96B7816E57B0}" srcOrd="4" destOrd="0" presId="urn:microsoft.com/office/officeart/2018/2/layout/IconVerticalSolidList"/>
    <dgm:cxn modelId="{F268B3CA-3710-45C9-A6C0-188E2AB49598}" type="presParOf" srcId="{1587DAAC-D47D-4473-AD51-96B7816E57B0}" destId="{BD2B2EE8-AE36-44CB-98FA-CCC2725F402D}" srcOrd="0" destOrd="0" presId="urn:microsoft.com/office/officeart/2018/2/layout/IconVerticalSolidList"/>
    <dgm:cxn modelId="{23725D04-72E3-48C6-AC86-00836C87853A}" type="presParOf" srcId="{1587DAAC-D47D-4473-AD51-96B7816E57B0}" destId="{F0CB9374-9AD2-4A3C-8A2F-4DAD64B56FFC}" srcOrd="1" destOrd="0" presId="urn:microsoft.com/office/officeart/2018/2/layout/IconVerticalSolidList"/>
    <dgm:cxn modelId="{FC7F2C6D-6145-45C1-9EF0-229F81C76A70}" type="presParOf" srcId="{1587DAAC-D47D-4473-AD51-96B7816E57B0}" destId="{F9A6FEEC-E09B-45D3-BF72-04114CC6EB99}" srcOrd="2" destOrd="0" presId="urn:microsoft.com/office/officeart/2018/2/layout/IconVerticalSolidList"/>
    <dgm:cxn modelId="{C3BC98EC-E06A-4F9B-83AF-392A3BEB7FEE}" type="presParOf" srcId="{1587DAAC-D47D-4473-AD51-96B7816E57B0}" destId="{5F479980-E6D3-4810-8134-DEDE8EC890B2}" srcOrd="3" destOrd="0" presId="urn:microsoft.com/office/officeart/2018/2/layout/IconVerticalSolidList"/>
    <dgm:cxn modelId="{4C2C59C8-8629-4721-833B-F8D856102DE1}" type="presParOf" srcId="{C8FEDDBF-1611-4699-8091-9679E605E780}" destId="{EE2CB217-1540-440E-882A-F4012C3DA6AE}" srcOrd="5" destOrd="0" presId="urn:microsoft.com/office/officeart/2018/2/layout/IconVerticalSolidList"/>
    <dgm:cxn modelId="{077B81F1-FB2F-497A-A197-7D490F3BB7B9}" type="presParOf" srcId="{C8FEDDBF-1611-4699-8091-9679E605E780}" destId="{8026881C-1116-4745-AAD3-9DC528DF553D}" srcOrd="6" destOrd="0" presId="urn:microsoft.com/office/officeart/2018/2/layout/IconVerticalSolidList"/>
    <dgm:cxn modelId="{335F4155-1E33-4FCF-92EA-A166A2905547}" type="presParOf" srcId="{8026881C-1116-4745-AAD3-9DC528DF553D}" destId="{58D25D8F-C05A-42E4-A03C-3D9676504F72}" srcOrd="0" destOrd="0" presId="urn:microsoft.com/office/officeart/2018/2/layout/IconVerticalSolidList"/>
    <dgm:cxn modelId="{CBE7E7A9-DFB5-4E39-9462-43B901FF1E80}" type="presParOf" srcId="{8026881C-1116-4745-AAD3-9DC528DF553D}" destId="{D64BE1E6-FCD4-416C-96FA-0AA008314676}" srcOrd="1" destOrd="0" presId="urn:microsoft.com/office/officeart/2018/2/layout/IconVerticalSolidList"/>
    <dgm:cxn modelId="{38656801-E09E-4C55-AF78-FD182B7D4D09}" type="presParOf" srcId="{8026881C-1116-4745-AAD3-9DC528DF553D}" destId="{2A9141E3-91D0-47F4-A919-AF3DBA7D9BAE}" srcOrd="2" destOrd="0" presId="urn:microsoft.com/office/officeart/2018/2/layout/IconVerticalSolidList"/>
    <dgm:cxn modelId="{DBAB625B-2E1B-4E9D-8562-017DC8FC9F39}" type="presParOf" srcId="{8026881C-1116-4745-AAD3-9DC528DF553D}" destId="{81B7C7E4-F02C-4A92-979D-107CF0EDA058}" srcOrd="3" destOrd="0" presId="urn:microsoft.com/office/officeart/2018/2/layout/IconVerticalSolidList"/>
    <dgm:cxn modelId="{8550CDE0-4D12-4EFF-9FE6-6D3D3D0EC94F}" type="presParOf" srcId="{C8FEDDBF-1611-4699-8091-9679E605E780}" destId="{3CC3A6EE-1575-44E3-A8EC-8DEBF13EC5FD}" srcOrd="7" destOrd="0" presId="urn:microsoft.com/office/officeart/2018/2/layout/IconVerticalSolidList"/>
    <dgm:cxn modelId="{860B2DBE-7E0E-4092-A1E0-43B75C947299}" type="presParOf" srcId="{C8FEDDBF-1611-4699-8091-9679E605E780}" destId="{5BFB0B7B-5C40-4FBC-BFA2-C65048EC412F}" srcOrd="8" destOrd="0" presId="urn:microsoft.com/office/officeart/2018/2/layout/IconVerticalSolidList"/>
    <dgm:cxn modelId="{B15B6EEA-D585-4490-98E4-3CA09805E09C}" type="presParOf" srcId="{5BFB0B7B-5C40-4FBC-BFA2-C65048EC412F}" destId="{3B5AB34F-DD20-4E80-B7DE-32A98DA7886F}" srcOrd="0" destOrd="0" presId="urn:microsoft.com/office/officeart/2018/2/layout/IconVerticalSolidList"/>
    <dgm:cxn modelId="{E9AC0131-372F-479C-80FD-AD88CE6381A3}" type="presParOf" srcId="{5BFB0B7B-5C40-4FBC-BFA2-C65048EC412F}" destId="{9225A8A2-B8E9-4BA3-95D8-9CC10FEACD67}" srcOrd="1" destOrd="0" presId="urn:microsoft.com/office/officeart/2018/2/layout/IconVerticalSolidList"/>
    <dgm:cxn modelId="{605D2E75-D1F2-430D-A802-218AAF8E29CD}" type="presParOf" srcId="{5BFB0B7B-5C40-4FBC-BFA2-C65048EC412F}" destId="{4CCEC903-C51A-437D-842F-3A727A49F3E0}" srcOrd="2" destOrd="0" presId="urn:microsoft.com/office/officeart/2018/2/layout/IconVerticalSolidList"/>
    <dgm:cxn modelId="{021B1FCF-BCFE-4D11-A573-BEDED7C43EC3}" type="presParOf" srcId="{5BFB0B7B-5C40-4FBC-BFA2-C65048EC412F}" destId="{FD989922-3BF8-443A-99BD-6CA3FAE4795A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7CFAEF4-8DD0-4F03-AA7D-59100D3826FD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2D1BFC03-E135-4F16-BCF1-3310322E1F8E}">
      <dgm:prSet/>
      <dgm:spPr/>
      <dgm:t>
        <a:bodyPr/>
        <a:lstStyle/>
        <a:p>
          <a:r>
            <a:rPr lang="en-US"/>
            <a:t>Structural underfunding vs OECD peers</a:t>
          </a:r>
        </a:p>
      </dgm:t>
    </dgm:pt>
    <dgm:pt modelId="{DEF3FAAD-E57F-4991-AC19-CD0162D678B0}" type="parTrans" cxnId="{91F76E4E-27EA-480C-92EB-236696F38A11}">
      <dgm:prSet/>
      <dgm:spPr/>
      <dgm:t>
        <a:bodyPr/>
        <a:lstStyle/>
        <a:p>
          <a:endParaRPr lang="en-US"/>
        </a:p>
      </dgm:t>
    </dgm:pt>
    <dgm:pt modelId="{80DA7CF8-49F1-4D5D-831B-F1E81296439E}" type="sibTrans" cxnId="{91F76E4E-27EA-480C-92EB-236696F38A11}">
      <dgm:prSet/>
      <dgm:spPr/>
      <dgm:t>
        <a:bodyPr/>
        <a:lstStyle/>
        <a:p>
          <a:endParaRPr lang="en-US"/>
        </a:p>
      </dgm:t>
    </dgm:pt>
    <dgm:pt modelId="{6E98C87E-9C47-4D93-A555-E438AAB7B314}">
      <dgm:prSet/>
      <dgm:spPr/>
      <dgm:t>
        <a:bodyPr/>
        <a:lstStyle/>
        <a:p>
          <a:r>
            <a:rPr lang="en-US"/>
            <a:t>Infrastructure constraints within urban campus</a:t>
          </a:r>
        </a:p>
      </dgm:t>
    </dgm:pt>
    <dgm:pt modelId="{6CD94E6A-B6D7-40D2-A30C-38EAECB5105A}" type="parTrans" cxnId="{E16D72B3-10E0-40F2-8395-35F71289674E}">
      <dgm:prSet/>
      <dgm:spPr/>
      <dgm:t>
        <a:bodyPr/>
        <a:lstStyle/>
        <a:p>
          <a:endParaRPr lang="en-US"/>
        </a:p>
      </dgm:t>
    </dgm:pt>
    <dgm:pt modelId="{B277125E-F979-4E8C-928F-9DF70B6FEB83}" type="sibTrans" cxnId="{E16D72B3-10E0-40F2-8395-35F71289674E}">
      <dgm:prSet/>
      <dgm:spPr/>
      <dgm:t>
        <a:bodyPr/>
        <a:lstStyle/>
        <a:p>
          <a:endParaRPr lang="en-US"/>
        </a:p>
      </dgm:t>
    </dgm:pt>
    <dgm:pt modelId="{E7304CEC-CC6B-43C3-BB66-F8593EC0F298}">
      <dgm:prSet/>
      <dgm:spPr/>
      <dgm:t>
        <a:bodyPr/>
        <a:lstStyle/>
        <a:p>
          <a:r>
            <a:rPr lang="fr-FR"/>
            <a:t>Talent retention challenges (brain drain)</a:t>
          </a:r>
          <a:endParaRPr lang="en-US"/>
        </a:p>
      </dgm:t>
    </dgm:pt>
    <dgm:pt modelId="{FE75B245-DA9E-4A5D-BFE7-C7E06DB5F62E}" type="parTrans" cxnId="{D0CB20B6-A73A-44E2-A28F-62B98086DD53}">
      <dgm:prSet/>
      <dgm:spPr/>
      <dgm:t>
        <a:bodyPr/>
        <a:lstStyle/>
        <a:p>
          <a:endParaRPr lang="en-US"/>
        </a:p>
      </dgm:t>
    </dgm:pt>
    <dgm:pt modelId="{8E86DF26-7216-45D9-ADCD-AC7BEB294051}" type="sibTrans" cxnId="{D0CB20B6-A73A-44E2-A28F-62B98086DD53}">
      <dgm:prSet/>
      <dgm:spPr/>
      <dgm:t>
        <a:bodyPr/>
        <a:lstStyle/>
        <a:p>
          <a:endParaRPr lang="en-US"/>
        </a:p>
      </dgm:t>
    </dgm:pt>
    <dgm:pt modelId="{1F28F171-C08F-4836-BC5A-B8804EC05D01}">
      <dgm:prSet/>
      <dgm:spPr/>
      <dgm:t>
        <a:bodyPr/>
        <a:lstStyle/>
        <a:p>
          <a:r>
            <a:rPr lang="en-US"/>
            <a:t>Administrative inefficiencies (e.g., Erasmus+ crisis) </a:t>
          </a:r>
        </a:p>
      </dgm:t>
    </dgm:pt>
    <dgm:pt modelId="{9F7791ED-F024-454D-99A6-4152AACF0FF7}" type="parTrans" cxnId="{E1192DF7-047F-4C85-AF81-CFDCCEF929CB}">
      <dgm:prSet/>
      <dgm:spPr/>
      <dgm:t>
        <a:bodyPr/>
        <a:lstStyle/>
        <a:p>
          <a:endParaRPr lang="en-US"/>
        </a:p>
      </dgm:t>
    </dgm:pt>
    <dgm:pt modelId="{FB01E55E-60F1-4ECA-80B8-79E14A89B7A9}" type="sibTrans" cxnId="{E1192DF7-047F-4C85-AF81-CFDCCEF929CB}">
      <dgm:prSet/>
      <dgm:spPr/>
      <dgm:t>
        <a:bodyPr/>
        <a:lstStyle/>
        <a:p>
          <a:endParaRPr lang="en-US"/>
        </a:p>
      </dgm:t>
    </dgm:pt>
    <dgm:pt modelId="{F3D7C965-A4B4-493C-9182-EA7A3927F28E}">
      <dgm:prSet/>
      <dgm:spPr/>
      <dgm:t>
        <a:bodyPr/>
        <a:lstStyle/>
        <a:p>
          <a:r>
            <a:rPr lang="fr-FR"/>
            <a:t>Rapid digital transformation &amp; AI disruption</a:t>
          </a:r>
          <a:endParaRPr lang="en-US"/>
        </a:p>
      </dgm:t>
    </dgm:pt>
    <dgm:pt modelId="{C5C20D7A-72FA-4DD8-9B03-16ACE311E3E9}" type="parTrans" cxnId="{90B17356-6706-48C8-A3E1-C508D5948CC4}">
      <dgm:prSet/>
      <dgm:spPr/>
      <dgm:t>
        <a:bodyPr/>
        <a:lstStyle/>
        <a:p>
          <a:endParaRPr lang="en-US"/>
        </a:p>
      </dgm:t>
    </dgm:pt>
    <dgm:pt modelId="{B0221209-CC8A-4C6E-AFBB-D63F26A1DA3A}" type="sibTrans" cxnId="{90B17356-6706-48C8-A3E1-C508D5948CC4}">
      <dgm:prSet/>
      <dgm:spPr/>
      <dgm:t>
        <a:bodyPr/>
        <a:lstStyle/>
        <a:p>
          <a:endParaRPr lang="en-US"/>
        </a:p>
      </dgm:t>
    </dgm:pt>
    <dgm:pt modelId="{76E6E501-D909-4488-883E-EB52D5DEB434}">
      <dgm:prSet/>
      <dgm:spPr/>
      <dgm:t>
        <a:bodyPr/>
        <a:lstStyle/>
        <a:p>
          <a:r>
            <a:rPr lang="en-US"/>
            <a:t>Demographic pressures and declining youth population</a:t>
          </a:r>
        </a:p>
      </dgm:t>
    </dgm:pt>
    <dgm:pt modelId="{3674CC06-E753-4134-BEE9-75B0DF5C5E35}" type="parTrans" cxnId="{8BDB184C-B7FD-42E6-9DE0-9CF386D4CE06}">
      <dgm:prSet/>
      <dgm:spPr/>
      <dgm:t>
        <a:bodyPr/>
        <a:lstStyle/>
        <a:p>
          <a:endParaRPr lang="en-US"/>
        </a:p>
      </dgm:t>
    </dgm:pt>
    <dgm:pt modelId="{EB2301FE-4670-4329-9279-972CE0D19CDF}" type="sibTrans" cxnId="{8BDB184C-B7FD-42E6-9DE0-9CF386D4CE06}">
      <dgm:prSet/>
      <dgm:spPr/>
      <dgm:t>
        <a:bodyPr/>
        <a:lstStyle/>
        <a:p>
          <a:endParaRPr lang="en-US"/>
        </a:p>
      </dgm:t>
    </dgm:pt>
    <dgm:pt modelId="{73962C72-0D50-446E-BF3A-B360F8E14D8D}" type="pres">
      <dgm:prSet presAssocID="{B7CFAEF4-8DD0-4F03-AA7D-59100D3826FD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D0979B68-E23F-4523-AF0C-6789CB9DFBFB}" type="pres">
      <dgm:prSet presAssocID="{2D1BFC03-E135-4F16-BCF1-3310322E1F8E}" presName="thickLine" presStyleLbl="alignNode1" presStyleIdx="0" presStyleCnt="6"/>
      <dgm:spPr/>
    </dgm:pt>
    <dgm:pt modelId="{5C182ACB-A76B-491A-8C08-E55FAA7F8223}" type="pres">
      <dgm:prSet presAssocID="{2D1BFC03-E135-4F16-BCF1-3310322E1F8E}" presName="horz1" presStyleCnt="0"/>
      <dgm:spPr/>
    </dgm:pt>
    <dgm:pt modelId="{E732F014-58BF-4CCB-97C5-904605FE0FBC}" type="pres">
      <dgm:prSet presAssocID="{2D1BFC03-E135-4F16-BCF1-3310322E1F8E}" presName="tx1" presStyleLbl="revTx" presStyleIdx="0" presStyleCnt="6"/>
      <dgm:spPr/>
      <dgm:t>
        <a:bodyPr/>
        <a:lstStyle/>
        <a:p>
          <a:endParaRPr lang="en-US"/>
        </a:p>
      </dgm:t>
    </dgm:pt>
    <dgm:pt modelId="{3C5F8C07-360B-482F-94EC-239D31FDA3EC}" type="pres">
      <dgm:prSet presAssocID="{2D1BFC03-E135-4F16-BCF1-3310322E1F8E}" presName="vert1" presStyleCnt="0"/>
      <dgm:spPr/>
    </dgm:pt>
    <dgm:pt modelId="{A4FF596F-BF79-4353-ADC7-3B82FD80EE71}" type="pres">
      <dgm:prSet presAssocID="{6E98C87E-9C47-4D93-A555-E438AAB7B314}" presName="thickLine" presStyleLbl="alignNode1" presStyleIdx="1" presStyleCnt="6"/>
      <dgm:spPr/>
    </dgm:pt>
    <dgm:pt modelId="{4DF2C63D-A5BF-4724-8E02-330CAE94B865}" type="pres">
      <dgm:prSet presAssocID="{6E98C87E-9C47-4D93-A555-E438AAB7B314}" presName="horz1" presStyleCnt="0"/>
      <dgm:spPr/>
    </dgm:pt>
    <dgm:pt modelId="{763E4D09-877E-4121-B3B8-942F5828ED46}" type="pres">
      <dgm:prSet presAssocID="{6E98C87E-9C47-4D93-A555-E438AAB7B314}" presName="tx1" presStyleLbl="revTx" presStyleIdx="1" presStyleCnt="6"/>
      <dgm:spPr/>
      <dgm:t>
        <a:bodyPr/>
        <a:lstStyle/>
        <a:p>
          <a:endParaRPr lang="en-US"/>
        </a:p>
      </dgm:t>
    </dgm:pt>
    <dgm:pt modelId="{0967B8F6-5E58-4E98-9DEA-9F8BDCA08441}" type="pres">
      <dgm:prSet presAssocID="{6E98C87E-9C47-4D93-A555-E438AAB7B314}" presName="vert1" presStyleCnt="0"/>
      <dgm:spPr/>
    </dgm:pt>
    <dgm:pt modelId="{9A66F06F-2388-49E4-8D50-15B35EC69859}" type="pres">
      <dgm:prSet presAssocID="{E7304CEC-CC6B-43C3-BB66-F8593EC0F298}" presName="thickLine" presStyleLbl="alignNode1" presStyleIdx="2" presStyleCnt="6"/>
      <dgm:spPr/>
    </dgm:pt>
    <dgm:pt modelId="{B5D2515F-B729-4477-AEA3-913D36F28BAB}" type="pres">
      <dgm:prSet presAssocID="{E7304CEC-CC6B-43C3-BB66-F8593EC0F298}" presName="horz1" presStyleCnt="0"/>
      <dgm:spPr/>
    </dgm:pt>
    <dgm:pt modelId="{987863A4-ED07-4E6E-ABD8-8DC22C77DC0E}" type="pres">
      <dgm:prSet presAssocID="{E7304CEC-CC6B-43C3-BB66-F8593EC0F298}" presName="tx1" presStyleLbl="revTx" presStyleIdx="2" presStyleCnt="6"/>
      <dgm:spPr/>
      <dgm:t>
        <a:bodyPr/>
        <a:lstStyle/>
        <a:p>
          <a:endParaRPr lang="en-US"/>
        </a:p>
      </dgm:t>
    </dgm:pt>
    <dgm:pt modelId="{E62DF8E4-4208-4F2D-976A-F286DF9F99D6}" type="pres">
      <dgm:prSet presAssocID="{E7304CEC-CC6B-43C3-BB66-F8593EC0F298}" presName="vert1" presStyleCnt="0"/>
      <dgm:spPr/>
    </dgm:pt>
    <dgm:pt modelId="{A5F16331-875E-4E96-A3D3-B025133BA703}" type="pres">
      <dgm:prSet presAssocID="{1F28F171-C08F-4836-BC5A-B8804EC05D01}" presName="thickLine" presStyleLbl="alignNode1" presStyleIdx="3" presStyleCnt="6"/>
      <dgm:spPr/>
    </dgm:pt>
    <dgm:pt modelId="{61531226-E11D-42BF-AF9E-E4A2F7FE2AB3}" type="pres">
      <dgm:prSet presAssocID="{1F28F171-C08F-4836-BC5A-B8804EC05D01}" presName="horz1" presStyleCnt="0"/>
      <dgm:spPr/>
    </dgm:pt>
    <dgm:pt modelId="{9B600626-965B-483E-8195-AFAF8F78E345}" type="pres">
      <dgm:prSet presAssocID="{1F28F171-C08F-4836-BC5A-B8804EC05D01}" presName="tx1" presStyleLbl="revTx" presStyleIdx="3" presStyleCnt="6"/>
      <dgm:spPr/>
      <dgm:t>
        <a:bodyPr/>
        <a:lstStyle/>
        <a:p>
          <a:endParaRPr lang="en-US"/>
        </a:p>
      </dgm:t>
    </dgm:pt>
    <dgm:pt modelId="{136E0149-99E2-492F-A409-A31C79E944CC}" type="pres">
      <dgm:prSet presAssocID="{1F28F171-C08F-4836-BC5A-B8804EC05D01}" presName="vert1" presStyleCnt="0"/>
      <dgm:spPr/>
    </dgm:pt>
    <dgm:pt modelId="{4B460AA3-0DD6-4536-9D65-BFE1D049CADA}" type="pres">
      <dgm:prSet presAssocID="{F3D7C965-A4B4-493C-9182-EA7A3927F28E}" presName="thickLine" presStyleLbl="alignNode1" presStyleIdx="4" presStyleCnt="6"/>
      <dgm:spPr/>
    </dgm:pt>
    <dgm:pt modelId="{BDD085CC-8667-4832-838D-869DB3B10099}" type="pres">
      <dgm:prSet presAssocID="{F3D7C965-A4B4-493C-9182-EA7A3927F28E}" presName="horz1" presStyleCnt="0"/>
      <dgm:spPr/>
    </dgm:pt>
    <dgm:pt modelId="{D755ACD1-5C70-4021-8464-9EDC8B5E9FE1}" type="pres">
      <dgm:prSet presAssocID="{F3D7C965-A4B4-493C-9182-EA7A3927F28E}" presName="tx1" presStyleLbl="revTx" presStyleIdx="4" presStyleCnt="6"/>
      <dgm:spPr/>
      <dgm:t>
        <a:bodyPr/>
        <a:lstStyle/>
        <a:p>
          <a:endParaRPr lang="en-US"/>
        </a:p>
      </dgm:t>
    </dgm:pt>
    <dgm:pt modelId="{9C91F5F7-8337-44CF-BC6E-0B9FA3D575D9}" type="pres">
      <dgm:prSet presAssocID="{F3D7C965-A4B4-493C-9182-EA7A3927F28E}" presName="vert1" presStyleCnt="0"/>
      <dgm:spPr/>
    </dgm:pt>
    <dgm:pt modelId="{6AB493BC-E224-40DB-8F74-618D0E29FE9E}" type="pres">
      <dgm:prSet presAssocID="{76E6E501-D909-4488-883E-EB52D5DEB434}" presName="thickLine" presStyleLbl="alignNode1" presStyleIdx="5" presStyleCnt="6"/>
      <dgm:spPr/>
    </dgm:pt>
    <dgm:pt modelId="{C57E4E9C-4347-42C2-B532-C49772DD6E6E}" type="pres">
      <dgm:prSet presAssocID="{76E6E501-D909-4488-883E-EB52D5DEB434}" presName="horz1" presStyleCnt="0"/>
      <dgm:spPr/>
    </dgm:pt>
    <dgm:pt modelId="{FCF6DAF8-1F8C-4805-99A0-A11B5A902282}" type="pres">
      <dgm:prSet presAssocID="{76E6E501-D909-4488-883E-EB52D5DEB434}" presName="tx1" presStyleLbl="revTx" presStyleIdx="5" presStyleCnt="6"/>
      <dgm:spPr/>
      <dgm:t>
        <a:bodyPr/>
        <a:lstStyle/>
        <a:p>
          <a:endParaRPr lang="en-US"/>
        </a:p>
      </dgm:t>
    </dgm:pt>
    <dgm:pt modelId="{EFDDB37D-4466-4BC7-B92C-48CFCDC4A9F6}" type="pres">
      <dgm:prSet presAssocID="{76E6E501-D909-4488-883E-EB52D5DEB434}" presName="vert1" presStyleCnt="0"/>
      <dgm:spPr/>
    </dgm:pt>
  </dgm:ptLst>
  <dgm:cxnLst>
    <dgm:cxn modelId="{8BDB184C-B7FD-42E6-9DE0-9CF386D4CE06}" srcId="{B7CFAEF4-8DD0-4F03-AA7D-59100D3826FD}" destId="{76E6E501-D909-4488-883E-EB52D5DEB434}" srcOrd="5" destOrd="0" parTransId="{3674CC06-E753-4134-BEE9-75B0DF5C5E35}" sibTransId="{EB2301FE-4670-4329-9279-972CE0D19CDF}"/>
    <dgm:cxn modelId="{0FAE7C22-5D5F-45A2-A0E6-113FA7172CF2}" type="presOf" srcId="{76E6E501-D909-4488-883E-EB52D5DEB434}" destId="{FCF6DAF8-1F8C-4805-99A0-A11B5A902282}" srcOrd="0" destOrd="0" presId="urn:microsoft.com/office/officeart/2008/layout/LinedList"/>
    <dgm:cxn modelId="{0343EBD5-5947-44B9-846A-FCBAE1385801}" type="presOf" srcId="{1F28F171-C08F-4836-BC5A-B8804EC05D01}" destId="{9B600626-965B-483E-8195-AFAF8F78E345}" srcOrd="0" destOrd="0" presId="urn:microsoft.com/office/officeart/2008/layout/LinedList"/>
    <dgm:cxn modelId="{D0CB20B6-A73A-44E2-A28F-62B98086DD53}" srcId="{B7CFAEF4-8DD0-4F03-AA7D-59100D3826FD}" destId="{E7304CEC-CC6B-43C3-BB66-F8593EC0F298}" srcOrd="2" destOrd="0" parTransId="{FE75B245-DA9E-4A5D-BFE7-C7E06DB5F62E}" sibTransId="{8E86DF26-7216-45D9-ADCD-AC7BEB294051}"/>
    <dgm:cxn modelId="{E1192DF7-047F-4C85-AF81-CFDCCEF929CB}" srcId="{B7CFAEF4-8DD0-4F03-AA7D-59100D3826FD}" destId="{1F28F171-C08F-4836-BC5A-B8804EC05D01}" srcOrd="3" destOrd="0" parTransId="{9F7791ED-F024-454D-99A6-4152AACF0FF7}" sibTransId="{FB01E55E-60F1-4ECA-80B8-79E14A89B7A9}"/>
    <dgm:cxn modelId="{B7A583C2-C8F0-4B9E-B48F-18BCFCBB5F89}" type="presOf" srcId="{E7304CEC-CC6B-43C3-BB66-F8593EC0F298}" destId="{987863A4-ED07-4E6E-ABD8-8DC22C77DC0E}" srcOrd="0" destOrd="0" presId="urn:microsoft.com/office/officeart/2008/layout/LinedList"/>
    <dgm:cxn modelId="{422E321D-5576-400F-9F18-9E041E4F8FA4}" type="presOf" srcId="{B7CFAEF4-8DD0-4F03-AA7D-59100D3826FD}" destId="{73962C72-0D50-446E-BF3A-B360F8E14D8D}" srcOrd="0" destOrd="0" presId="urn:microsoft.com/office/officeart/2008/layout/LinedList"/>
    <dgm:cxn modelId="{D663EABC-1273-4243-B065-F58D2DA20201}" type="presOf" srcId="{F3D7C965-A4B4-493C-9182-EA7A3927F28E}" destId="{D755ACD1-5C70-4021-8464-9EDC8B5E9FE1}" srcOrd="0" destOrd="0" presId="urn:microsoft.com/office/officeart/2008/layout/LinedList"/>
    <dgm:cxn modelId="{CBEE4493-6411-45FA-8CF3-A565F7EE925D}" type="presOf" srcId="{6E98C87E-9C47-4D93-A555-E438AAB7B314}" destId="{763E4D09-877E-4121-B3B8-942F5828ED46}" srcOrd="0" destOrd="0" presId="urn:microsoft.com/office/officeart/2008/layout/LinedList"/>
    <dgm:cxn modelId="{9CB41145-B895-497C-8EBE-537A2791F103}" type="presOf" srcId="{2D1BFC03-E135-4F16-BCF1-3310322E1F8E}" destId="{E732F014-58BF-4CCB-97C5-904605FE0FBC}" srcOrd="0" destOrd="0" presId="urn:microsoft.com/office/officeart/2008/layout/LinedList"/>
    <dgm:cxn modelId="{E16D72B3-10E0-40F2-8395-35F71289674E}" srcId="{B7CFAEF4-8DD0-4F03-AA7D-59100D3826FD}" destId="{6E98C87E-9C47-4D93-A555-E438AAB7B314}" srcOrd="1" destOrd="0" parTransId="{6CD94E6A-B6D7-40D2-A30C-38EAECB5105A}" sibTransId="{B277125E-F979-4E8C-928F-9DF70B6FEB83}"/>
    <dgm:cxn modelId="{91F76E4E-27EA-480C-92EB-236696F38A11}" srcId="{B7CFAEF4-8DD0-4F03-AA7D-59100D3826FD}" destId="{2D1BFC03-E135-4F16-BCF1-3310322E1F8E}" srcOrd="0" destOrd="0" parTransId="{DEF3FAAD-E57F-4991-AC19-CD0162D678B0}" sibTransId="{80DA7CF8-49F1-4D5D-831B-F1E81296439E}"/>
    <dgm:cxn modelId="{90B17356-6706-48C8-A3E1-C508D5948CC4}" srcId="{B7CFAEF4-8DD0-4F03-AA7D-59100D3826FD}" destId="{F3D7C965-A4B4-493C-9182-EA7A3927F28E}" srcOrd="4" destOrd="0" parTransId="{C5C20D7A-72FA-4DD8-9B03-16ACE311E3E9}" sibTransId="{B0221209-CC8A-4C6E-AFBB-D63F26A1DA3A}"/>
    <dgm:cxn modelId="{23DDE67B-26D6-4873-9E8D-2FE0E85E17CD}" type="presParOf" srcId="{73962C72-0D50-446E-BF3A-B360F8E14D8D}" destId="{D0979B68-E23F-4523-AF0C-6789CB9DFBFB}" srcOrd="0" destOrd="0" presId="urn:microsoft.com/office/officeart/2008/layout/LinedList"/>
    <dgm:cxn modelId="{97CFE0E1-2F6F-48D4-855B-20EC8C0654D4}" type="presParOf" srcId="{73962C72-0D50-446E-BF3A-B360F8E14D8D}" destId="{5C182ACB-A76B-491A-8C08-E55FAA7F8223}" srcOrd="1" destOrd="0" presId="urn:microsoft.com/office/officeart/2008/layout/LinedList"/>
    <dgm:cxn modelId="{EF64EFE0-BEF0-4A3A-8C19-884E9800BFF7}" type="presParOf" srcId="{5C182ACB-A76B-491A-8C08-E55FAA7F8223}" destId="{E732F014-58BF-4CCB-97C5-904605FE0FBC}" srcOrd="0" destOrd="0" presId="urn:microsoft.com/office/officeart/2008/layout/LinedList"/>
    <dgm:cxn modelId="{EFBDBA7C-507D-44A4-88B3-6A304967BEA2}" type="presParOf" srcId="{5C182ACB-A76B-491A-8C08-E55FAA7F8223}" destId="{3C5F8C07-360B-482F-94EC-239D31FDA3EC}" srcOrd="1" destOrd="0" presId="urn:microsoft.com/office/officeart/2008/layout/LinedList"/>
    <dgm:cxn modelId="{735F3387-D70A-4F77-B2C4-8B0D968DD44A}" type="presParOf" srcId="{73962C72-0D50-446E-BF3A-B360F8E14D8D}" destId="{A4FF596F-BF79-4353-ADC7-3B82FD80EE71}" srcOrd="2" destOrd="0" presId="urn:microsoft.com/office/officeart/2008/layout/LinedList"/>
    <dgm:cxn modelId="{936577E4-B637-473F-BA71-555CF4165DA1}" type="presParOf" srcId="{73962C72-0D50-446E-BF3A-B360F8E14D8D}" destId="{4DF2C63D-A5BF-4724-8E02-330CAE94B865}" srcOrd="3" destOrd="0" presId="urn:microsoft.com/office/officeart/2008/layout/LinedList"/>
    <dgm:cxn modelId="{EFD3A668-7B5C-4856-AE42-05877441FAD9}" type="presParOf" srcId="{4DF2C63D-A5BF-4724-8E02-330CAE94B865}" destId="{763E4D09-877E-4121-B3B8-942F5828ED46}" srcOrd="0" destOrd="0" presId="urn:microsoft.com/office/officeart/2008/layout/LinedList"/>
    <dgm:cxn modelId="{36BF80C1-2F37-403A-9306-87F8BEB36BCF}" type="presParOf" srcId="{4DF2C63D-A5BF-4724-8E02-330CAE94B865}" destId="{0967B8F6-5E58-4E98-9DEA-9F8BDCA08441}" srcOrd="1" destOrd="0" presId="urn:microsoft.com/office/officeart/2008/layout/LinedList"/>
    <dgm:cxn modelId="{31FC95A1-53DA-450F-A72F-0476B012E3A8}" type="presParOf" srcId="{73962C72-0D50-446E-BF3A-B360F8E14D8D}" destId="{9A66F06F-2388-49E4-8D50-15B35EC69859}" srcOrd="4" destOrd="0" presId="urn:microsoft.com/office/officeart/2008/layout/LinedList"/>
    <dgm:cxn modelId="{3D3392DC-57F1-4CC4-86B4-58DA79C5DA1F}" type="presParOf" srcId="{73962C72-0D50-446E-BF3A-B360F8E14D8D}" destId="{B5D2515F-B729-4477-AEA3-913D36F28BAB}" srcOrd="5" destOrd="0" presId="urn:microsoft.com/office/officeart/2008/layout/LinedList"/>
    <dgm:cxn modelId="{F726FAC8-F0D3-483D-A613-251D9E4DBAFE}" type="presParOf" srcId="{B5D2515F-B729-4477-AEA3-913D36F28BAB}" destId="{987863A4-ED07-4E6E-ABD8-8DC22C77DC0E}" srcOrd="0" destOrd="0" presId="urn:microsoft.com/office/officeart/2008/layout/LinedList"/>
    <dgm:cxn modelId="{27653E66-626E-493B-ABE6-5D07B4691A4F}" type="presParOf" srcId="{B5D2515F-B729-4477-AEA3-913D36F28BAB}" destId="{E62DF8E4-4208-4F2D-976A-F286DF9F99D6}" srcOrd="1" destOrd="0" presId="urn:microsoft.com/office/officeart/2008/layout/LinedList"/>
    <dgm:cxn modelId="{5FA38C77-0A0F-4974-B928-D520AA5E0729}" type="presParOf" srcId="{73962C72-0D50-446E-BF3A-B360F8E14D8D}" destId="{A5F16331-875E-4E96-A3D3-B025133BA703}" srcOrd="6" destOrd="0" presId="urn:microsoft.com/office/officeart/2008/layout/LinedList"/>
    <dgm:cxn modelId="{5C27622C-4E4F-4B9F-B8E0-B0F0BB076710}" type="presParOf" srcId="{73962C72-0D50-446E-BF3A-B360F8E14D8D}" destId="{61531226-E11D-42BF-AF9E-E4A2F7FE2AB3}" srcOrd="7" destOrd="0" presId="urn:microsoft.com/office/officeart/2008/layout/LinedList"/>
    <dgm:cxn modelId="{F2A77B2F-46B8-4084-8209-251C4EA874B4}" type="presParOf" srcId="{61531226-E11D-42BF-AF9E-E4A2F7FE2AB3}" destId="{9B600626-965B-483E-8195-AFAF8F78E345}" srcOrd="0" destOrd="0" presId="urn:microsoft.com/office/officeart/2008/layout/LinedList"/>
    <dgm:cxn modelId="{EA8D9BF3-7C33-4C7F-95DA-0D3F529E7746}" type="presParOf" srcId="{61531226-E11D-42BF-AF9E-E4A2F7FE2AB3}" destId="{136E0149-99E2-492F-A409-A31C79E944CC}" srcOrd="1" destOrd="0" presId="urn:microsoft.com/office/officeart/2008/layout/LinedList"/>
    <dgm:cxn modelId="{D289D404-B54B-42F3-BA01-18E40442682C}" type="presParOf" srcId="{73962C72-0D50-446E-BF3A-B360F8E14D8D}" destId="{4B460AA3-0DD6-4536-9D65-BFE1D049CADA}" srcOrd="8" destOrd="0" presId="urn:microsoft.com/office/officeart/2008/layout/LinedList"/>
    <dgm:cxn modelId="{1D183770-2E44-4ABB-852E-EE03FFE75452}" type="presParOf" srcId="{73962C72-0D50-446E-BF3A-B360F8E14D8D}" destId="{BDD085CC-8667-4832-838D-869DB3B10099}" srcOrd="9" destOrd="0" presId="urn:microsoft.com/office/officeart/2008/layout/LinedList"/>
    <dgm:cxn modelId="{8D977834-5B92-4675-8E08-D7E6D6F53663}" type="presParOf" srcId="{BDD085CC-8667-4832-838D-869DB3B10099}" destId="{D755ACD1-5C70-4021-8464-9EDC8B5E9FE1}" srcOrd="0" destOrd="0" presId="urn:microsoft.com/office/officeart/2008/layout/LinedList"/>
    <dgm:cxn modelId="{09A625E4-0A89-4486-9625-0EAAF62B71D0}" type="presParOf" srcId="{BDD085CC-8667-4832-838D-869DB3B10099}" destId="{9C91F5F7-8337-44CF-BC6E-0B9FA3D575D9}" srcOrd="1" destOrd="0" presId="urn:microsoft.com/office/officeart/2008/layout/LinedList"/>
    <dgm:cxn modelId="{997F1F85-53BE-4FED-B546-CCD6A2105710}" type="presParOf" srcId="{73962C72-0D50-446E-BF3A-B360F8E14D8D}" destId="{6AB493BC-E224-40DB-8F74-618D0E29FE9E}" srcOrd="10" destOrd="0" presId="urn:microsoft.com/office/officeart/2008/layout/LinedList"/>
    <dgm:cxn modelId="{3070BDEC-E867-4A50-A272-7DFB325EFDF5}" type="presParOf" srcId="{73962C72-0D50-446E-BF3A-B360F8E14D8D}" destId="{C57E4E9C-4347-42C2-B532-C49772DD6E6E}" srcOrd="11" destOrd="0" presId="urn:microsoft.com/office/officeart/2008/layout/LinedList"/>
    <dgm:cxn modelId="{B3BA2084-9A75-4121-99E0-3CA50B4D591D}" type="presParOf" srcId="{C57E4E9C-4347-42C2-B532-C49772DD6E6E}" destId="{FCF6DAF8-1F8C-4805-99A0-A11B5A902282}" srcOrd="0" destOrd="0" presId="urn:microsoft.com/office/officeart/2008/layout/LinedList"/>
    <dgm:cxn modelId="{34127B09-55FC-4105-90A8-7ECC81A0E2A4}" type="presParOf" srcId="{C57E4E9C-4347-42C2-B532-C49772DD6E6E}" destId="{EFDDB37D-4466-4BC7-B92C-48CFCDC4A9F6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DAA1F6F-CB66-4CD5-96F4-17FC50095AE8}" type="doc">
      <dgm:prSet loTypeId="urn:microsoft.com/office/officeart/2005/8/layout/default" loCatId="list" qsTypeId="urn:microsoft.com/office/officeart/2005/8/quickstyle/simple5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0626279C-D1AB-41E7-9E52-8265DBE19FEE}">
      <dgm:prSet/>
      <dgm:spPr/>
      <dgm:t>
        <a:bodyPr/>
        <a:lstStyle/>
        <a:p>
          <a:r>
            <a:rPr lang="en-US"/>
            <a:t>To position the University of Porto as a:</a:t>
          </a:r>
        </a:p>
      </dgm:t>
    </dgm:pt>
    <dgm:pt modelId="{DA8AA14F-7BE3-4A58-8F7F-4D0D56935417}" type="parTrans" cxnId="{8984DC13-936F-446E-9A4C-CC0F6306E063}">
      <dgm:prSet/>
      <dgm:spPr/>
      <dgm:t>
        <a:bodyPr/>
        <a:lstStyle/>
        <a:p>
          <a:endParaRPr lang="en-US"/>
        </a:p>
      </dgm:t>
    </dgm:pt>
    <dgm:pt modelId="{5F1F6A9C-E73F-4451-9C01-F904D5AA2579}" type="sibTrans" cxnId="{8984DC13-936F-446E-9A4C-CC0F6306E063}">
      <dgm:prSet/>
      <dgm:spPr/>
      <dgm:t>
        <a:bodyPr/>
        <a:lstStyle/>
        <a:p>
          <a:endParaRPr lang="en-US"/>
        </a:p>
      </dgm:t>
    </dgm:pt>
    <dgm:pt modelId="{24675CF7-C8E1-44CB-9AB6-14DA753B379F}">
      <dgm:prSet/>
      <dgm:spPr/>
      <dgm:t>
        <a:bodyPr/>
        <a:lstStyle/>
        <a:p>
          <a:r>
            <a:rPr lang="en-US"/>
            <a:t>Socially engaged university</a:t>
          </a:r>
        </a:p>
      </dgm:t>
    </dgm:pt>
    <dgm:pt modelId="{114A425F-DD8B-4668-BCC6-44D2BF9033ED}" type="parTrans" cxnId="{F7E0080C-4197-4B41-B057-B6818696BE1E}">
      <dgm:prSet/>
      <dgm:spPr/>
      <dgm:t>
        <a:bodyPr/>
        <a:lstStyle/>
        <a:p>
          <a:endParaRPr lang="en-US"/>
        </a:p>
      </dgm:t>
    </dgm:pt>
    <dgm:pt modelId="{A8E101B5-88A2-4ECB-8D0F-651B58CAC175}" type="sibTrans" cxnId="{F7E0080C-4197-4B41-B057-B6818696BE1E}">
      <dgm:prSet/>
      <dgm:spPr/>
      <dgm:t>
        <a:bodyPr/>
        <a:lstStyle/>
        <a:p>
          <a:endParaRPr lang="en-US"/>
        </a:p>
      </dgm:t>
    </dgm:pt>
    <dgm:pt modelId="{D2AE25E9-BDDC-4CDA-A568-FDBE8362FB27}">
      <dgm:prSet/>
      <dgm:spPr/>
      <dgm:t>
        <a:bodyPr/>
        <a:lstStyle/>
        <a:p>
          <a:r>
            <a:rPr lang="en-US"/>
            <a:t>Research-intensive global institution</a:t>
          </a:r>
        </a:p>
      </dgm:t>
    </dgm:pt>
    <dgm:pt modelId="{33033CCC-F016-4C64-94AE-12531A8F2D90}" type="parTrans" cxnId="{FF171C9F-8AF7-4A62-B801-A2DA18A5ABA0}">
      <dgm:prSet/>
      <dgm:spPr/>
      <dgm:t>
        <a:bodyPr/>
        <a:lstStyle/>
        <a:p>
          <a:endParaRPr lang="en-US"/>
        </a:p>
      </dgm:t>
    </dgm:pt>
    <dgm:pt modelId="{C73ED1A3-AEA3-4F69-9565-4086C790DFE6}" type="sibTrans" cxnId="{FF171C9F-8AF7-4A62-B801-A2DA18A5ABA0}">
      <dgm:prSet/>
      <dgm:spPr/>
      <dgm:t>
        <a:bodyPr/>
        <a:lstStyle/>
        <a:p>
          <a:endParaRPr lang="en-US"/>
        </a:p>
      </dgm:t>
    </dgm:pt>
    <dgm:pt modelId="{AF5C2F9F-4FB1-49A0-A60A-3F5F04123FB9}">
      <dgm:prSet/>
      <dgm:spPr/>
      <dgm:t>
        <a:bodyPr/>
        <a:lstStyle/>
        <a:p>
          <a:r>
            <a:rPr lang="en-US"/>
            <a:t>Innovation-driven knowledge hub</a:t>
          </a:r>
        </a:p>
      </dgm:t>
    </dgm:pt>
    <dgm:pt modelId="{BB0A2FA9-03D8-4AE7-B6F1-69E52BF12DE0}" type="parTrans" cxnId="{B8967CDF-8177-49DD-A498-78B5A3D835C0}">
      <dgm:prSet/>
      <dgm:spPr/>
      <dgm:t>
        <a:bodyPr/>
        <a:lstStyle/>
        <a:p>
          <a:endParaRPr lang="en-US"/>
        </a:p>
      </dgm:t>
    </dgm:pt>
    <dgm:pt modelId="{F2ADBFB0-B549-4AAC-979D-9355847D4616}" type="sibTrans" cxnId="{B8967CDF-8177-49DD-A498-78B5A3D835C0}">
      <dgm:prSet/>
      <dgm:spPr/>
      <dgm:t>
        <a:bodyPr/>
        <a:lstStyle/>
        <a:p>
          <a:endParaRPr lang="en-US"/>
        </a:p>
      </dgm:t>
    </dgm:pt>
    <dgm:pt modelId="{359DA517-591F-44A3-9448-2C2C6FDB90DE}">
      <dgm:prSet/>
      <dgm:spPr/>
      <dgm:t>
        <a:bodyPr/>
        <a:lstStyle/>
        <a:p>
          <a:r>
            <a:rPr lang="en-US"/>
            <a:t>Leader in international collaboration</a:t>
          </a:r>
        </a:p>
      </dgm:t>
    </dgm:pt>
    <dgm:pt modelId="{24897AE2-06C0-4C58-B99E-D1E01D9185A6}" type="parTrans" cxnId="{B2A399F8-D5F3-45A3-A7E7-7B464517C39E}">
      <dgm:prSet/>
      <dgm:spPr/>
      <dgm:t>
        <a:bodyPr/>
        <a:lstStyle/>
        <a:p>
          <a:endParaRPr lang="en-US"/>
        </a:p>
      </dgm:t>
    </dgm:pt>
    <dgm:pt modelId="{E4CDF07D-7E03-4E32-B74A-D80A4CD9D208}" type="sibTrans" cxnId="{B2A399F8-D5F3-45A3-A7E7-7B464517C39E}">
      <dgm:prSet/>
      <dgm:spPr/>
      <dgm:t>
        <a:bodyPr/>
        <a:lstStyle/>
        <a:p>
          <a:endParaRPr lang="en-US"/>
        </a:p>
      </dgm:t>
    </dgm:pt>
    <dgm:pt modelId="{A44067A1-816C-4407-8EEB-DDFAFACC890C}">
      <dgm:prSet/>
      <dgm:spPr/>
      <dgm:t>
        <a:bodyPr/>
        <a:lstStyle/>
        <a:p>
          <a:r>
            <a:rPr lang="en-US"/>
            <a:t>Educator of responsible future leaders </a:t>
          </a:r>
        </a:p>
      </dgm:t>
    </dgm:pt>
    <dgm:pt modelId="{11AD1BE9-F9E2-4B0F-AE64-3ACB582F6950}" type="parTrans" cxnId="{F8295497-E577-4575-9D96-4B7AD1F54EEB}">
      <dgm:prSet/>
      <dgm:spPr/>
      <dgm:t>
        <a:bodyPr/>
        <a:lstStyle/>
        <a:p>
          <a:endParaRPr lang="en-US"/>
        </a:p>
      </dgm:t>
    </dgm:pt>
    <dgm:pt modelId="{6D0AABB5-050E-412C-AE38-E84057D1367E}" type="sibTrans" cxnId="{F8295497-E577-4575-9D96-4B7AD1F54EEB}">
      <dgm:prSet/>
      <dgm:spPr/>
      <dgm:t>
        <a:bodyPr/>
        <a:lstStyle/>
        <a:p>
          <a:endParaRPr lang="en-US"/>
        </a:p>
      </dgm:t>
    </dgm:pt>
    <dgm:pt modelId="{2BE174C6-73D8-450F-9C72-310978A6C5C4}" type="pres">
      <dgm:prSet presAssocID="{6DAA1F6F-CB66-4CD5-96F4-17FC50095AE8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C609555-D029-44C2-8D72-1B21543B282D}" type="pres">
      <dgm:prSet presAssocID="{0626279C-D1AB-41E7-9E52-8265DBE19FEE}" presName="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984DC13-936F-446E-9A4C-CC0F6306E063}" srcId="{6DAA1F6F-CB66-4CD5-96F4-17FC50095AE8}" destId="{0626279C-D1AB-41E7-9E52-8265DBE19FEE}" srcOrd="0" destOrd="0" parTransId="{DA8AA14F-7BE3-4A58-8F7F-4D0D56935417}" sibTransId="{5F1F6A9C-E73F-4451-9C01-F904D5AA2579}"/>
    <dgm:cxn modelId="{5FCD5A44-7322-4C7B-A404-EBD48E48CFFB}" type="presOf" srcId="{0626279C-D1AB-41E7-9E52-8265DBE19FEE}" destId="{CC609555-D029-44C2-8D72-1B21543B282D}" srcOrd="0" destOrd="0" presId="urn:microsoft.com/office/officeart/2005/8/layout/default"/>
    <dgm:cxn modelId="{F8295497-E577-4575-9D96-4B7AD1F54EEB}" srcId="{0626279C-D1AB-41E7-9E52-8265DBE19FEE}" destId="{A44067A1-816C-4407-8EEB-DDFAFACC890C}" srcOrd="4" destOrd="0" parTransId="{11AD1BE9-F9E2-4B0F-AE64-3ACB582F6950}" sibTransId="{6D0AABB5-050E-412C-AE38-E84057D1367E}"/>
    <dgm:cxn modelId="{495B0C64-59C4-4FEC-ADD7-CF4BD3BDB31C}" type="presOf" srcId="{24675CF7-C8E1-44CB-9AB6-14DA753B379F}" destId="{CC609555-D029-44C2-8D72-1B21543B282D}" srcOrd="0" destOrd="1" presId="urn:microsoft.com/office/officeart/2005/8/layout/default"/>
    <dgm:cxn modelId="{FF171C9F-8AF7-4A62-B801-A2DA18A5ABA0}" srcId="{0626279C-D1AB-41E7-9E52-8265DBE19FEE}" destId="{D2AE25E9-BDDC-4CDA-A568-FDBE8362FB27}" srcOrd="1" destOrd="0" parTransId="{33033CCC-F016-4C64-94AE-12531A8F2D90}" sibTransId="{C73ED1A3-AEA3-4F69-9565-4086C790DFE6}"/>
    <dgm:cxn modelId="{B2A399F8-D5F3-45A3-A7E7-7B464517C39E}" srcId="{0626279C-D1AB-41E7-9E52-8265DBE19FEE}" destId="{359DA517-591F-44A3-9448-2C2C6FDB90DE}" srcOrd="3" destOrd="0" parTransId="{24897AE2-06C0-4C58-B99E-D1E01D9185A6}" sibTransId="{E4CDF07D-7E03-4E32-B74A-D80A4CD9D208}"/>
    <dgm:cxn modelId="{F7E0080C-4197-4B41-B057-B6818696BE1E}" srcId="{0626279C-D1AB-41E7-9E52-8265DBE19FEE}" destId="{24675CF7-C8E1-44CB-9AB6-14DA753B379F}" srcOrd="0" destOrd="0" parTransId="{114A425F-DD8B-4668-BCC6-44D2BF9033ED}" sibTransId="{A8E101B5-88A2-4ECB-8D0F-651B58CAC175}"/>
    <dgm:cxn modelId="{0803A244-A80A-498B-AF58-1EB068CDF5B9}" type="presOf" srcId="{6DAA1F6F-CB66-4CD5-96F4-17FC50095AE8}" destId="{2BE174C6-73D8-450F-9C72-310978A6C5C4}" srcOrd="0" destOrd="0" presId="urn:microsoft.com/office/officeart/2005/8/layout/default"/>
    <dgm:cxn modelId="{B8967CDF-8177-49DD-A498-78B5A3D835C0}" srcId="{0626279C-D1AB-41E7-9E52-8265DBE19FEE}" destId="{AF5C2F9F-4FB1-49A0-A60A-3F5F04123FB9}" srcOrd="2" destOrd="0" parTransId="{BB0A2FA9-03D8-4AE7-B6F1-69E52BF12DE0}" sibTransId="{F2ADBFB0-B549-4AAC-979D-9355847D4616}"/>
    <dgm:cxn modelId="{5257DEF4-D7E2-4C83-9C45-B2636A26364F}" type="presOf" srcId="{D2AE25E9-BDDC-4CDA-A568-FDBE8362FB27}" destId="{CC609555-D029-44C2-8D72-1B21543B282D}" srcOrd="0" destOrd="2" presId="urn:microsoft.com/office/officeart/2005/8/layout/default"/>
    <dgm:cxn modelId="{3E5F7833-F663-403C-8EC2-1074FF496E38}" type="presOf" srcId="{AF5C2F9F-4FB1-49A0-A60A-3F5F04123FB9}" destId="{CC609555-D029-44C2-8D72-1B21543B282D}" srcOrd="0" destOrd="3" presId="urn:microsoft.com/office/officeart/2005/8/layout/default"/>
    <dgm:cxn modelId="{2A878136-B9AC-4D40-AA9A-1D8FB28D8D0E}" type="presOf" srcId="{A44067A1-816C-4407-8EEB-DDFAFACC890C}" destId="{CC609555-D029-44C2-8D72-1B21543B282D}" srcOrd="0" destOrd="5" presId="urn:microsoft.com/office/officeart/2005/8/layout/default"/>
    <dgm:cxn modelId="{16CFD3A6-7C43-4E3A-86DF-68494134DD26}" type="presOf" srcId="{359DA517-591F-44A3-9448-2C2C6FDB90DE}" destId="{CC609555-D029-44C2-8D72-1B21543B282D}" srcOrd="0" destOrd="4" presId="urn:microsoft.com/office/officeart/2005/8/layout/default"/>
    <dgm:cxn modelId="{7FF9573F-3A15-44F7-A367-AE3D129CA303}" type="presParOf" srcId="{2BE174C6-73D8-450F-9C72-310978A6C5C4}" destId="{CC609555-D029-44C2-8D72-1B21543B282D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1027D69-A56E-4D2F-8265-5E50742C810F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0B66471E-8370-4655-92DD-BE452340A930}">
      <dgm:prSet/>
      <dgm:spPr/>
      <dgm:t>
        <a:bodyPr/>
        <a:lstStyle/>
        <a:p>
          <a:r>
            <a:rPr lang="en-US"/>
            <a:t>Academic Excellence &amp; Student Success</a:t>
          </a:r>
        </a:p>
      </dgm:t>
    </dgm:pt>
    <dgm:pt modelId="{4E952062-2D93-4D3D-87D4-AD086345FE29}" type="parTrans" cxnId="{3D2DCD6A-5C74-4599-A606-49FEA333252A}">
      <dgm:prSet/>
      <dgm:spPr/>
      <dgm:t>
        <a:bodyPr/>
        <a:lstStyle/>
        <a:p>
          <a:endParaRPr lang="en-US"/>
        </a:p>
      </dgm:t>
    </dgm:pt>
    <dgm:pt modelId="{42B8C6B0-1173-49DB-BFB5-7F9806B30A83}" type="sibTrans" cxnId="{3D2DCD6A-5C74-4599-A606-49FEA333252A}">
      <dgm:prSet/>
      <dgm:spPr/>
      <dgm:t>
        <a:bodyPr/>
        <a:lstStyle/>
        <a:p>
          <a:endParaRPr lang="en-US"/>
        </a:p>
      </dgm:t>
    </dgm:pt>
    <dgm:pt modelId="{3387D3ED-ED2E-4CDA-9EEE-2155C16DC911}">
      <dgm:prSet/>
      <dgm:spPr/>
      <dgm:t>
        <a:bodyPr/>
        <a:lstStyle/>
        <a:p>
          <a:r>
            <a:rPr lang="en-US"/>
            <a:t>Research, Innovation &amp; Knowledge Transfer</a:t>
          </a:r>
        </a:p>
      </dgm:t>
    </dgm:pt>
    <dgm:pt modelId="{18F44CA8-D095-44D5-AC0B-6639F6400E31}" type="parTrans" cxnId="{C57EC9C2-6D4C-49D3-AB74-D63E78320BDD}">
      <dgm:prSet/>
      <dgm:spPr/>
      <dgm:t>
        <a:bodyPr/>
        <a:lstStyle/>
        <a:p>
          <a:endParaRPr lang="en-US"/>
        </a:p>
      </dgm:t>
    </dgm:pt>
    <dgm:pt modelId="{6470C03F-5960-4294-97E5-868A2B2ACC81}" type="sibTrans" cxnId="{C57EC9C2-6D4C-49D3-AB74-D63E78320BDD}">
      <dgm:prSet/>
      <dgm:spPr/>
      <dgm:t>
        <a:bodyPr/>
        <a:lstStyle/>
        <a:p>
          <a:endParaRPr lang="en-US"/>
        </a:p>
      </dgm:t>
    </dgm:pt>
    <dgm:pt modelId="{3A81178C-FFB2-4DA3-8B75-28117C5D2019}">
      <dgm:prSet/>
      <dgm:spPr/>
      <dgm:t>
        <a:bodyPr/>
        <a:lstStyle/>
        <a:p>
          <a:r>
            <a:rPr lang="en-US"/>
            <a:t>Internationalization &amp; Partnerships</a:t>
          </a:r>
        </a:p>
      </dgm:t>
    </dgm:pt>
    <dgm:pt modelId="{47B69199-4A7A-4482-8684-76000FD4B865}" type="parTrans" cxnId="{9630F9EC-6F70-401A-889C-B47EC8A4B532}">
      <dgm:prSet/>
      <dgm:spPr/>
      <dgm:t>
        <a:bodyPr/>
        <a:lstStyle/>
        <a:p>
          <a:endParaRPr lang="en-US"/>
        </a:p>
      </dgm:t>
    </dgm:pt>
    <dgm:pt modelId="{6F594DED-9866-4463-9055-CB75A96FC89F}" type="sibTrans" cxnId="{9630F9EC-6F70-401A-889C-B47EC8A4B532}">
      <dgm:prSet/>
      <dgm:spPr/>
      <dgm:t>
        <a:bodyPr/>
        <a:lstStyle/>
        <a:p>
          <a:endParaRPr lang="en-US"/>
        </a:p>
      </dgm:t>
    </dgm:pt>
    <dgm:pt modelId="{CEA5004A-3F91-4ADF-8B03-55FE902EBE75}">
      <dgm:prSet/>
      <dgm:spPr/>
      <dgm:t>
        <a:bodyPr/>
        <a:lstStyle/>
        <a:p>
          <a:r>
            <a:rPr lang="en-US"/>
            <a:t>Social Engagement &amp; Civic Responsibility</a:t>
          </a:r>
        </a:p>
      </dgm:t>
    </dgm:pt>
    <dgm:pt modelId="{181D6077-999D-44EC-B6C1-D9488B3646EC}" type="parTrans" cxnId="{A0A5499C-6A69-4608-8C39-C5A6BCE081C4}">
      <dgm:prSet/>
      <dgm:spPr/>
      <dgm:t>
        <a:bodyPr/>
        <a:lstStyle/>
        <a:p>
          <a:endParaRPr lang="en-US"/>
        </a:p>
      </dgm:t>
    </dgm:pt>
    <dgm:pt modelId="{EFB68EB8-A401-4B20-BFB9-ABE149433700}" type="sibTrans" cxnId="{A0A5499C-6A69-4608-8C39-C5A6BCE081C4}">
      <dgm:prSet/>
      <dgm:spPr/>
      <dgm:t>
        <a:bodyPr/>
        <a:lstStyle/>
        <a:p>
          <a:endParaRPr lang="en-US"/>
        </a:p>
      </dgm:t>
    </dgm:pt>
    <dgm:pt modelId="{5976FEE0-8320-4D82-A0DC-0D254C659958}">
      <dgm:prSet/>
      <dgm:spPr/>
      <dgm:t>
        <a:bodyPr/>
        <a:lstStyle/>
        <a:p>
          <a:r>
            <a:rPr lang="en-US"/>
            <a:t>Institutional Sustainability &amp; Digital Transformation </a:t>
          </a:r>
        </a:p>
      </dgm:t>
    </dgm:pt>
    <dgm:pt modelId="{AF9EB5DA-D817-4886-A765-09441AA9AB21}" type="parTrans" cxnId="{6662EE68-CCF7-43A1-ADDC-5CAE48BD6895}">
      <dgm:prSet/>
      <dgm:spPr/>
      <dgm:t>
        <a:bodyPr/>
        <a:lstStyle/>
        <a:p>
          <a:endParaRPr lang="en-US"/>
        </a:p>
      </dgm:t>
    </dgm:pt>
    <dgm:pt modelId="{F211F1C5-EB4C-4700-8D12-F8C5A7436FDA}" type="sibTrans" cxnId="{6662EE68-CCF7-43A1-ADDC-5CAE48BD6895}">
      <dgm:prSet/>
      <dgm:spPr/>
      <dgm:t>
        <a:bodyPr/>
        <a:lstStyle/>
        <a:p>
          <a:endParaRPr lang="en-US"/>
        </a:p>
      </dgm:t>
    </dgm:pt>
    <dgm:pt modelId="{063E026B-4EE7-4598-9810-4DA1B0E40E79}" type="pres">
      <dgm:prSet presAssocID="{E1027D69-A56E-4D2F-8265-5E50742C810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DEA1044-FC35-4CF0-9CF4-A59A3B20EB6F}" type="pres">
      <dgm:prSet presAssocID="{0B66471E-8370-4655-92DD-BE452340A930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C3FE27A-298B-4EEA-82CA-C36AB69CDA1A}" type="pres">
      <dgm:prSet presAssocID="{42B8C6B0-1173-49DB-BFB5-7F9806B30A83}" presName="spacer" presStyleCnt="0"/>
      <dgm:spPr/>
    </dgm:pt>
    <dgm:pt modelId="{7F744C2A-A739-4401-86A1-BE71ED8552A8}" type="pres">
      <dgm:prSet presAssocID="{3387D3ED-ED2E-4CDA-9EEE-2155C16DC911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EB152EB-F894-4729-BF22-56FEB542D7BC}" type="pres">
      <dgm:prSet presAssocID="{6470C03F-5960-4294-97E5-868A2B2ACC81}" presName="spacer" presStyleCnt="0"/>
      <dgm:spPr/>
    </dgm:pt>
    <dgm:pt modelId="{A42F0473-403A-4053-B56F-315CF4765FAD}" type="pres">
      <dgm:prSet presAssocID="{3A81178C-FFB2-4DA3-8B75-28117C5D2019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B93F81-FCB6-4B74-BE10-8521DF26AAC9}" type="pres">
      <dgm:prSet presAssocID="{6F594DED-9866-4463-9055-CB75A96FC89F}" presName="spacer" presStyleCnt="0"/>
      <dgm:spPr/>
    </dgm:pt>
    <dgm:pt modelId="{EA707A6B-24AC-41CB-AA29-7D357D9D38C4}" type="pres">
      <dgm:prSet presAssocID="{CEA5004A-3F91-4ADF-8B03-55FE902EBE75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779C59F-D673-49BA-8641-3691D5840478}" type="pres">
      <dgm:prSet presAssocID="{EFB68EB8-A401-4B20-BFB9-ABE149433700}" presName="spacer" presStyleCnt="0"/>
      <dgm:spPr/>
    </dgm:pt>
    <dgm:pt modelId="{B5DEE1F2-B409-452C-87CB-A69BDE26B874}" type="pres">
      <dgm:prSet presAssocID="{5976FEE0-8320-4D82-A0DC-0D254C659958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48B7943-48C4-4E30-A5B3-A257D1392332}" type="presOf" srcId="{E1027D69-A56E-4D2F-8265-5E50742C810F}" destId="{063E026B-4EE7-4598-9810-4DA1B0E40E79}" srcOrd="0" destOrd="0" presId="urn:microsoft.com/office/officeart/2005/8/layout/vList2"/>
    <dgm:cxn modelId="{C57EC9C2-6D4C-49D3-AB74-D63E78320BDD}" srcId="{E1027D69-A56E-4D2F-8265-5E50742C810F}" destId="{3387D3ED-ED2E-4CDA-9EEE-2155C16DC911}" srcOrd="1" destOrd="0" parTransId="{18F44CA8-D095-44D5-AC0B-6639F6400E31}" sibTransId="{6470C03F-5960-4294-97E5-868A2B2ACC81}"/>
    <dgm:cxn modelId="{C8F5E48C-618B-48CD-AEC0-962004886D72}" type="presOf" srcId="{0B66471E-8370-4655-92DD-BE452340A930}" destId="{FDEA1044-FC35-4CF0-9CF4-A59A3B20EB6F}" srcOrd="0" destOrd="0" presId="urn:microsoft.com/office/officeart/2005/8/layout/vList2"/>
    <dgm:cxn modelId="{9630F9EC-6F70-401A-889C-B47EC8A4B532}" srcId="{E1027D69-A56E-4D2F-8265-5E50742C810F}" destId="{3A81178C-FFB2-4DA3-8B75-28117C5D2019}" srcOrd="2" destOrd="0" parTransId="{47B69199-4A7A-4482-8684-76000FD4B865}" sibTransId="{6F594DED-9866-4463-9055-CB75A96FC89F}"/>
    <dgm:cxn modelId="{6662EE68-CCF7-43A1-ADDC-5CAE48BD6895}" srcId="{E1027D69-A56E-4D2F-8265-5E50742C810F}" destId="{5976FEE0-8320-4D82-A0DC-0D254C659958}" srcOrd="4" destOrd="0" parTransId="{AF9EB5DA-D817-4886-A765-09441AA9AB21}" sibTransId="{F211F1C5-EB4C-4700-8D12-F8C5A7436FDA}"/>
    <dgm:cxn modelId="{D8A34850-96ED-43C4-B2CB-D52A65CB89AC}" type="presOf" srcId="{5976FEE0-8320-4D82-A0DC-0D254C659958}" destId="{B5DEE1F2-B409-452C-87CB-A69BDE26B874}" srcOrd="0" destOrd="0" presId="urn:microsoft.com/office/officeart/2005/8/layout/vList2"/>
    <dgm:cxn modelId="{5CBAB11B-64A0-40FD-B927-C80EA5D8264E}" type="presOf" srcId="{3A81178C-FFB2-4DA3-8B75-28117C5D2019}" destId="{A42F0473-403A-4053-B56F-315CF4765FAD}" srcOrd="0" destOrd="0" presId="urn:microsoft.com/office/officeart/2005/8/layout/vList2"/>
    <dgm:cxn modelId="{3D2DCD6A-5C74-4599-A606-49FEA333252A}" srcId="{E1027D69-A56E-4D2F-8265-5E50742C810F}" destId="{0B66471E-8370-4655-92DD-BE452340A930}" srcOrd="0" destOrd="0" parTransId="{4E952062-2D93-4D3D-87D4-AD086345FE29}" sibTransId="{42B8C6B0-1173-49DB-BFB5-7F9806B30A83}"/>
    <dgm:cxn modelId="{64D818BD-B9BD-49BB-8663-248DD35BFE18}" type="presOf" srcId="{3387D3ED-ED2E-4CDA-9EEE-2155C16DC911}" destId="{7F744C2A-A739-4401-86A1-BE71ED8552A8}" srcOrd="0" destOrd="0" presId="urn:microsoft.com/office/officeart/2005/8/layout/vList2"/>
    <dgm:cxn modelId="{A0A5499C-6A69-4608-8C39-C5A6BCE081C4}" srcId="{E1027D69-A56E-4D2F-8265-5E50742C810F}" destId="{CEA5004A-3F91-4ADF-8B03-55FE902EBE75}" srcOrd="3" destOrd="0" parTransId="{181D6077-999D-44EC-B6C1-D9488B3646EC}" sibTransId="{EFB68EB8-A401-4B20-BFB9-ABE149433700}"/>
    <dgm:cxn modelId="{19FDB361-4FD0-4F60-8DA4-6B3F17AEDB9B}" type="presOf" srcId="{CEA5004A-3F91-4ADF-8B03-55FE902EBE75}" destId="{EA707A6B-24AC-41CB-AA29-7D357D9D38C4}" srcOrd="0" destOrd="0" presId="urn:microsoft.com/office/officeart/2005/8/layout/vList2"/>
    <dgm:cxn modelId="{597BDAA2-E11E-4A33-86CB-602C603285C2}" type="presParOf" srcId="{063E026B-4EE7-4598-9810-4DA1B0E40E79}" destId="{FDEA1044-FC35-4CF0-9CF4-A59A3B20EB6F}" srcOrd="0" destOrd="0" presId="urn:microsoft.com/office/officeart/2005/8/layout/vList2"/>
    <dgm:cxn modelId="{F6126F84-D075-43EF-8720-BF5300F9C0D4}" type="presParOf" srcId="{063E026B-4EE7-4598-9810-4DA1B0E40E79}" destId="{BC3FE27A-298B-4EEA-82CA-C36AB69CDA1A}" srcOrd="1" destOrd="0" presId="urn:microsoft.com/office/officeart/2005/8/layout/vList2"/>
    <dgm:cxn modelId="{A59D1254-8EB2-4BFB-8FF0-A89C5F2BFBA0}" type="presParOf" srcId="{063E026B-4EE7-4598-9810-4DA1B0E40E79}" destId="{7F744C2A-A739-4401-86A1-BE71ED8552A8}" srcOrd="2" destOrd="0" presId="urn:microsoft.com/office/officeart/2005/8/layout/vList2"/>
    <dgm:cxn modelId="{614B0969-B8E7-4C7D-ABF4-CB35AEF4809C}" type="presParOf" srcId="{063E026B-4EE7-4598-9810-4DA1B0E40E79}" destId="{6EB152EB-F894-4729-BF22-56FEB542D7BC}" srcOrd="3" destOrd="0" presId="urn:microsoft.com/office/officeart/2005/8/layout/vList2"/>
    <dgm:cxn modelId="{E38AFD75-D2D9-4645-8F37-476076A37EF6}" type="presParOf" srcId="{063E026B-4EE7-4598-9810-4DA1B0E40E79}" destId="{A42F0473-403A-4053-B56F-315CF4765FAD}" srcOrd="4" destOrd="0" presId="urn:microsoft.com/office/officeart/2005/8/layout/vList2"/>
    <dgm:cxn modelId="{2218717E-EDF2-4D1C-B3C7-CF226F2EB4B5}" type="presParOf" srcId="{063E026B-4EE7-4598-9810-4DA1B0E40E79}" destId="{91B93F81-FCB6-4B74-BE10-8521DF26AAC9}" srcOrd="5" destOrd="0" presId="urn:microsoft.com/office/officeart/2005/8/layout/vList2"/>
    <dgm:cxn modelId="{37023F7B-7C20-4F7F-9837-1A5034903E83}" type="presParOf" srcId="{063E026B-4EE7-4598-9810-4DA1B0E40E79}" destId="{EA707A6B-24AC-41CB-AA29-7D357D9D38C4}" srcOrd="6" destOrd="0" presId="urn:microsoft.com/office/officeart/2005/8/layout/vList2"/>
    <dgm:cxn modelId="{F47DD39B-9A7E-49BE-9646-916E8C0C973F}" type="presParOf" srcId="{063E026B-4EE7-4598-9810-4DA1B0E40E79}" destId="{8779C59F-D673-49BA-8641-3691D5840478}" srcOrd="7" destOrd="0" presId="urn:microsoft.com/office/officeart/2005/8/layout/vList2"/>
    <dgm:cxn modelId="{5573BAB6-2327-49A3-AA54-F3AC23219D1A}" type="presParOf" srcId="{063E026B-4EE7-4598-9810-4DA1B0E40E79}" destId="{B5DEE1F2-B409-452C-87CB-A69BDE26B874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B33EB9D-9B79-4C8B-843A-540DCE22B6F7}" type="doc">
      <dgm:prSet loTypeId="urn:microsoft.com/office/officeart/2018/5/layout/IconCircleLabel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1F05469-65C1-4FC6-A7B3-D6B3410C9E95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2000" dirty="0"/>
            <a:t>Curriculum renewal aligned with future skills</a:t>
          </a:r>
        </a:p>
      </dgm:t>
    </dgm:pt>
    <dgm:pt modelId="{84D278F8-83F5-4E4E-BC28-626D706B12D5}" type="parTrans" cxnId="{E9B26CF3-1890-4247-B251-3D5E499F54F8}">
      <dgm:prSet/>
      <dgm:spPr/>
      <dgm:t>
        <a:bodyPr/>
        <a:lstStyle/>
        <a:p>
          <a:endParaRPr lang="en-US"/>
        </a:p>
      </dgm:t>
    </dgm:pt>
    <dgm:pt modelId="{11163B1F-6507-447F-A977-0DDDCE375EBB}" type="sibTrans" cxnId="{E9B26CF3-1890-4247-B251-3D5E499F54F8}">
      <dgm:prSet/>
      <dgm:spPr/>
      <dgm:t>
        <a:bodyPr/>
        <a:lstStyle/>
        <a:p>
          <a:endParaRPr lang="en-US"/>
        </a:p>
      </dgm:t>
    </dgm:pt>
    <dgm:pt modelId="{CE8F9069-219E-46C3-ADE2-EF47788F4A92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2000" dirty="0"/>
            <a:t>Introduction of </a:t>
          </a:r>
          <a:r>
            <a:rPr lang="en-US" sz="2000" b="1" dirty="0"/>
            <a:t>micro-credentials &amp; flexible pathways</a:t>
          </a:r>
          <a:endParaRPr lang="en-US" sz="2000" dirty="0"/>
        </a:p>
      </dgm:t>
    </dgm:pt>
    <dgm:pt modelId="{53EEF4A3-D993-4F24-9C28-EF617116C171}" type="parTrans" cxnId="{2234FF6B-374E-4BC2-AB3B-DB0E5F48A91B}">
      <dgm:prSet/>
      <dgm:spPr/>
      <dgm:t>
        <a:bodyPr/>
        <a:lstStyle/>
        <a:p>
          <a:endParaRPr lang="en-US"/>
        </a:p>
      </dgm:t>
    </dgm:pt>
    <dgm:pt modelId="{19221B64-40BB-49F7-B71D-5A5DB7F9281A}" type="sibTrans" cxnId="{2234FF6B-374E-4BC2-AB3B-DB0E5F48A91B}">
      <dgm:prSet/>
      <dgm:spPr/>
      <dgm:t>
        <a:bodyPr/>
        <a:lstStyle/>
        <a:p>
          <a:endParaRPr lang="en-US"/>
        </a:p>
      </dgm:t>
    </dgm:pt>
    <dgm:pt modelId="{1727711B-6B73-43FB-BDCD-B16FA733C61B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2000" dirty="0"/>
            <a:t>Teaching excellence programs for faculty</a:t>
          </a:r>
        </a:p>
      </dgm:t>
    </dgm:pt>
    <dgm:pt modelId="{0D18FAA6-6CEF-4D41-833B-FD27679CF6B8}" type="parTrans" cxnId="{37819033-9414-46B9-9B97-D1515C64E359}">
      <dgm:prSet/>
      <dgm:spPr/>
      <dgm:t>
        <a:bodyPr/>
        <a:lstStyle/>
        <a:p>
          <a:endParaRPr lang="en-US"/>
        </a:p>
      </dgm:t>
    </dgm:pt>
    <dgm:pt modelId="{56A0E163-9977-4301-854D-C4E593F1C6E2}" type="sibTrans" cxnId="{37819033-9414-46B9-9B97-D1515C64E359}">
      <dgm:prSet/>
      <dgm:spPr/>
      <dgm:t>
        <a:bodyPr/>
        <a:lstStyle/>
        <a:p>
          <a:endParaRPr lang="en-US"/>
        </a:p>
      </dgm:t>
    </dgm:pt>
    <dgm:pt modelId="{F4293861-2FE5-458D-94A0-212A719F059D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2000" dirty="0"/>
            <a:t>Student retention &amp; inclusion strategies</a:t>
          </a:r>
        </a:p>
      </dgm:t>
    </dgm:pt>
    <dgm:pt modelId="{2CB35768-32AC-447B-A404-0AFDA65350BD}" type="parTrans" cxnId="{6965115D-5453-4894-A06A-780CE7DC1C23}">
      <dgm:prSet/>
      <dgm:spPr/>
      <dgm:t>
        <a:bodyPr/>
        <a:lstStyle/>
        <a:p>
          <a:endParaRPr lang="en-US"/>
        </a:p>
      </dgm:t>
    </dgm:pt>
    <dgm:pt modelId="{B7D87FC8-9857-4001-8044-8FAEEE8ADCEC}" type="sibTrans" cxnId="{6965115D-5453-4894-A06A-780CE7DC1C23}">
      <dgm:prSet/>
      <dgm:spPr/>
      <dgm:t>
        <a:bodyPr/>
        <a:lstStyle/>
        <a:p>
          <a:endParaRPr lang="en-US"/>
        </a:p>
      </dgm:t>
    </dgm:pt>
    <dgm:pt modelId="{84F95326-8A07-4343-8DDD-FB7A597EE8DF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2000" dirty="0"/>
            <a:t>Expansion of lifelong learning systems </a:t>
          </a:r>
        </a:p>
      </dgm:t>
    </dgm:pt>
    <dgm:pt modelId="{DC34243A-61C0-437D-8AD1-97F13E65BA58}" type="parTrans" cxnId="{D8CB3F73-221D-46A3-ADC0-2EBEFC8B9130}">
      <dgm:prSet/>
      <dgm:spPr/>
      <dgm:t>
        <a:bodyPr/>
        <a:lstStyle/>
        <a:p>
          <a:endParaRPr lang="en-US"/>
        </a:p>
      </dgm:t>
    </dgm:pt>
    <dgm:pt modelId="{7FDFDA4C-B23D-44DF-8EF7-CC30251D8D4F}" type="sibTrans" cxnId="{D8CB3F73-221D-46A3-ADC0-2EBEFC8B9130}">
      <dgm:prSet/>
      <dgm:spPr/>
      <dgm:t>
        <a:bodyPr/>
        <a:lstStyle/>
        <a:p>
          <a:endParaRPr lang="en-US"/>
        </a:p>
      </dgm:t>
    </dgm:pt>
    <dgm:pt modelId="{DC48B8D9-7296-419E-BCA5-3E1C12594C93}" type="pres">
      <dgm:prSet presAssocID="{3B33EB9D-9B79-4C8B-843A-540DCE22B6F7}" presName="root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B22F86D-1DBC-4056-90E0-6F02BB37BDBB}" type="pres">
      <dgm:prSet presAssocID="{41F05469-65C1-4FC6-A7B3-D6B3410C9E95}" presName="compNode" presStyleCnt="0"/>
      <dgm:spPr/>
    </dgm:pt>
    <dgm:pt modelId="{9E71A2B3-6254-4076-88B5-83F8F0109725}" type="pres">
      <dgm:prSet presAssocID="{41F05469-65C1-4FC6-A7B3-D6B3410C9E95}" presName="iconBgRect" presStyleLbl="bgShp" presStyleIdx="0" presStyleCnt="5"/>
      <dgm:spPr/>
    </dgm:pt>
    <dgm:pt modelId="{52454861-C31D-4420-9693-BB4BC8BB19FB}" type="pres">
      <dgm:prSet presAssocID="{41F05469-65C1-4FC6-A7B3-D6B3410C9E95}" presName="iconRect" presStyleLbl="node1" presStyleIdx="0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D091D62B-8695-4414-8507-AE5854F7168F}" type="pres">
      <dgm:prSet presAssocID="{41F05469-65C1-4FC6-A7B3-D6B3410C9E95}" presName="spaceRect" presStyleCnt="0"/>
      <dgm:spPr/>
    </dgm:pt>
    <dgm:pt modelId="{B6E0FFD2-BCAA-4915-AE3E-674D6639E8B2}" type="pres">
      <dgm:prSet presAssocID="{41F05469-65C1-4FC6-A7B3-D6B3410C9E95}" presName="textRect" presStyleLbl="revTx" presStyleIdx="0" presStyleCnt="5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  <dgm:pt modelId="{54A4AE50-3765-455B-934D-1CAC747ED21A}" type="pres">
      <dgm:prSet presAssocID="{11163B1F-6507-447F-A977-0DDDCE375EBB}" presName="sibTrans" presStyleCnt="0"/>
      <dgm:spPr/>
    </dgm:pt>
    <dgm:pt modelId="{6CD61D5A-983C-4125-A3DF-A863ABFE7BEF}" type="pres">
      <dgm:prSet presAssocID="{CE8F9069-219E-46C3-ADE2-EF47788F4A92}" presName="compNode" presStyleCnt="0"/>
      <dgm:spPr/>
    </dgm:pt>
    <dgm:pt modelId="{696BC383-5E5D-4B8C-B712-24A4211CC54C}" type="pres">
      <dgm:prSet presAssocID="{CE8F9069-219E-46C3-ADE2-EF47788F4A92}" presName="iconBgRect" presStyleLbl="bgShp" presStyleIdx="1" presStyleCnt="5"/>
      <dgm:spPr/>
    </dgm:pt>
    <dgm:pt modelId="{652CDB64-02A8-438D-A7AA-02EEBAF8F636}" type="pres">
      <dgm:prSet presAssocID="{CE8F9069-219E-46C3-ADE2-EF47788F4A92}" presName="iconRect" presStyleLbl="node1" presStyleIdx="1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iploma"/>
        </a:ext>
      </dgm:extLst>
    </dgm:pt>
    <dgm:pt modelId="{A215509E-4190-46E0-A819-AC1AA47DD900}" type="pres">
      <dgm:prSet presAssocID="{CE8F9069-219E-46C3-ADE2-EF47788F4A92}" presName="spaceRect" presStyleCnt="0"/>
      <dgm:spPr/>
    </dgm:pt>
    <dgm:pt modelId="{D303793C-61E8-4290-A007-856338FC94EA}" type="pres">
      <dgm:prSet presAssocID="{CE8F9069-219E-46C3-ADE2-EF47788F4A92}" presName="textRect" presStyleLbl="revTx" presStyleIdx="1" presStyleCnt="5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  <dgm:pt modelId="{83FC75D5-FF0A-44FF-A5F3-316424A227CB}" type="pres">
      <dgm:prSet presAssocID="{19221B64-40BB-49F7-B71D-5A5DB7F9281A}" presName="sibTrans" presStyleCnt="0"/>
      <dgm:spPr/>
    </dgm:pt>
    <dgm:pt modelId="{029F1B4B-A060-4B98-8F1C-518975CBFCAF}" type="pres">
      <dgm:prSet presAssocID="{1727711B-6B73-43FB-BDCD-B16FA733C61B}" presName="compNode" presStyleCnt="0"/>
      <dgm:spPr/>
    </dgm:pt>
    <dgm:pt modelId="{F88652C4-0789-4CAD-A767-42F5A28B539C}" type="pres">
      <dgm:prSet presAssocID="{1727711B-6B73-43FB-BDCD-B16FA733C61B}" presName="iconBgRect" presStyleLbl="bgShp" presStyleIdx="2" presStyleCnt="5"/>
      <dgm:spPr/>
    </dgm:pt>
    <dgm:pt modelId="{E65A6BBD-F451-406B-8227-8AE5C94DC3C1}" type="pres">
      <dgm:prSet presAssocID="{1727711B-6B73-43FB-BDCD-B16FA733C61B}" presName="iconRect" presStyleLbl="node1" presStyleIdx="2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Teacher"/>
        </a:ext>
      </dgm:extLst>
    </dgm:pt>
    <dgm:pt modelId="{A176E20A-C5FF-4324-8C6F-BB337142F4C6}" type="pres">
      <dgm:prSet presAssocID="{1727711B-6B73-43FB-BDCD-B16FA733C61B}" presName="spaceRect" presStyleCnt="0"/>
      <dgm:spPr/>
    </dgm:pt>
    <dgm:pt modelId="{7B538881-4C97-4CA0-ADF5-16984AADE18A}" type="pres">
      <dgm:prSet presAssocID="{1727711B-6B73-43FB-BDCD-B16FA733C61B}" presName="textRect" presStyleLbl="revTx" presStyleIdx="2" presStyleCnt="5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  <dgm:pt modelId="{EC44428B-722C-406C-B794-07A49D979332}" type="pres">
      <dgm:prSet presAssocID="{56A0E163-9977-4301-854D-C4E593F1C6E2}" presName="sibTrans" presStyleCnt="0"/>
      <dgm:spPr/>
    </dgm:pt>
    <dgm:pt modelId="{0B2BB872-FEE0-40D1-99D0-7FAB25D4FAFA}" type="pres">
      <dgm:prSet presAssocID="{F4293861-2FE5-458D-94A0-212A719F059D}" presName="compNode" presStyleCnt="0"/>
      <dgm:spPr/>
    </dgm:pt>
    <dgm:pt modelId="{46F6916B-D602-4626-8DE2-45DD7D1E0586}" type="pres">
      <dgm:prSet presAssocID="{F4293861-2FE5-458D-94A0-212A719F059D}" presName="iconBgRect" presStyleLbl="bgShp" presStyleIdx="3" presStyleCnt="5"/>
      <dgm:spPr/>
    </dgm:pt>
    <dgm:pt modelId="{799D6460-F35F-4BAE-A26D-0C138A0E9B46}" type="pres">
      <dgm:prSet presAssocID="{F4293861-2FE5-458D-94A0-212A719F059D}" presName="iconRect" presStyleLbl="node1" presStyleIdx="3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Group"/>
        </a:ext>
      </dgm:extLst>
    </dgm:pt>
    <dgm:pt modelId="{1B351D26-A743-46B9-B991-D5CB539912C2}" type="pres">
      <dgm:prSet presAssocID="{F4293861-2FE5-458D-94A0-212A719F059D}" presName="spaceRect" presStyleCnt="0"/>
      <dgm:spPr/>
    </dgm:pt>
    <dgm:pt modelId="{DD8E37A0-0EA9-4267-97D8-B2999207126B}" type="pres">
      <dgm:prSet presAssocID="{F4293861-2FE5-458D-94A0-212A719F059D}" presName="textRect" presStyleLbl="revTx" presStyleIdx="3" presStyleCnt="5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  <dgm:pt modelId="{A0D8642B-252B-495E-937F-5421D2AE0A8B}" type="pres">
      <dgm:prSet presAssocID="{B7D87FC8-9857-4001-8044-8FAEEE8ADCEC}" presName="sibTrans" presStyleCnt="0"/>
      <dgm:spPr/>
    </dgm:pt>
    <dgm:pt modelId="{8A4203DC-B707-4DC4-8992-8BDA7265B492}" type="pres">
      <dgm:prSet presAssocID="{84F95326-8A07-4343-8DDD-FB7A597EE8DF}" presName="compNode" presStyleCnt="0"/>
      <dgm:spPr/>
    </dgm:pt>
    <dgm:pt modelId="{6DEBC778-CE4F-4860-A55E-20E7396A76D0}" type="pres">
      <dgm:prSet presAssocID="{84F95326-8A07-4343-8DDD-FB7A597EE8DF}" presName="iconBgRect" presStyleLbl="bgShp" presStyleIdx="4" presStyleCnt="5"/>
      <dgm:spPr/>
    </dgm:pt>
    <dgm:pt modelId="{2B675FEE-8BC6-418A-BA80-02794ED85B72}" type="pres">
      <dgm:prSet presAssocID="{84F95326-8A07-4343-8DDD-FB7A597EE8DF}" presName="iconRect" presStyleLbl="node1" presStyleIdx="4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ooks"/>
        </a:ext>
      </dgm:extLst>
    </dgm:pt>
    <dgm:pt modelId="{5F2D9983-3ADF-4080-8DD4-A09ABD369EC7}" type="pres">
      <dgm:prSet presAssocID="{84F95326-8A07-4343-8DDD-FB7A597EE8DF}" presName="spaceRect" presStyleCnt="0"/>
      <dgm:spPr/>
    </dgm:pt>
    <dgm:pt modelId="{ADBC0A30-8829-4519-8F92-486BA0037E0D}" type="pres">
      <dgm:prSet presAssocID="{84F95326-8A07-4343-8DDD-FB7A597EE8DF}" presName="textRect" presStyleLbl="revTx" presStyleIdx="4" presStyleCnt="5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7819033-9414-46B9-9B97-D1515C64E359}" srcId="{3B33EB9D-9B79-4C8B-843A-540DCE22B6F7}" destId="{1727711B-6B73-43FB-BDCD-B16FA733C61B}" srcOrd="2" destOrd="0" parTransId="{0D18FAA6-6CEF-4D41-833B-FD27679CF6B8}" sibTransId="{56A0E163-9977-4301-854D-C4E593F1C6E2}"/>
    <dgm:cxn modelId="{DF2D2E63-8850-4BA7-B411-2A85936F6355}" type="presOf" srcId="{F4293861-2FE5-458D-94A0-212A719F059D}" destId="{DD8E37A0-0EA9-4267-97D8-B2999207126B}" srcOrd="0" destOrd="0" presId="urn:microsoft.com/office/officeart/2018/5/layout/IconCircleLabelList"/>
    <dgm:cxn modelId="{75F95731-7E64-4DB7-A08C-4A908CCB214E}" type="presOf" srcId="{CE8F9069-219E-46C3-ADE2-EF47788F4A92}" destId="{D303793C-61E8-4290-A007-856338FC94EA}" srcOrd="0" destOrd="0" presId="urn:microsoft.com/office/officeart/2018/5/layout/IconCircleLabelList"/>
    <dgm:cxn modelId="{D0990932-EE4A-4471-9A88-0BEA77E829C0}" type="presOf" srcId="{41F05469-65C1-4FC6-A7B3-D6B3410C9E95}" destId="{B6E0FFD2-BCAA-4915-AE3E-674D6639E8B2}" srcOrd="0" destOrd="0" presId="urn:microsoft.com/office/officeart/2018/5/layout/IconCircleLabelList"/>
    <dgm:cxn modelId="{6965115D-5453-4894-A06A-780CE7DC1C23}" srcId="{3B33EB9D-9B79-4C8B-843A-540DCE22B6F7}" destId="{F4293861-2FE5-458D-94A0-212A719F059D}" srcOrd="3" destOrd="0" parTransId="{2CB35768-32AC-447B-A404-0AFDA65350BD}" sibTransId="{B7D87FC8-9857-4001-8044-8FAEEE8ADCEC}"/>
    <dgm:cxn modelId="{81EDDF56-AA24-4691-9FAE-1A289B5DEBA7}" type="presOf" srcId="{3B33EB9D-9B79-4C8B-843A-540DCE22B6F7}" destId="{DC48B8D9-7296-419E-BCA5-3E1C12594C93}" srcOrd="0" destOrd="0" presId="urn:microsoft.com/office/officeart/2018/5/layout/IconCircleLabelList"/>
    <dgm:cxn modelId="{E9B26CF3-1890-4247-B251-3D5E499F54F8}" srcId="{3B33EB9D-9B79-4C8B-843A-540DCE22B6F7}" destId="{41F05469-65C1-4FC6-A7B3-D6B3410C9E95}" srcOrd="0" destOrd="0" parTransId="{84D278F8-83F5-4E4E-BC28-626D706B12D5}" sibTransId="{11163B1F-6507-447F-A977-0DDDCE375EBB}"/>
    <dgm:cxn modelId="{D8CB3F73-221D-46A3-ADC0-2EBEFC8B9130}" srcId="{3B33EB9D-9B79-4C8B-843A-540DCE22B6F7}" destId="{84F95326-8A07-4343-8DDD-FB7A597EE8DF}" srcOrd="4" destOrd="0" parTransId="{DC34243A-61C0-437D-8AD1-97F13E65BA58}" sibTransId="{7FDFDA4C-B23D-44DF-8EF7-CC30251D8D4F}"/>
    <dgm:cxn modelId="{02587E54-0BA1-457B-B9FF-7AC62C6F8F61}" type="presOf" srcId="{1727711B-6B73-43FB-BDCD-B16FA733C61B}" destId="{7B538881-4C97-4CA0-ADF5-16984AADE18A}" srcOrd="0" destOrd="0" presId="urn:microsoft.com/office/officeart/2018/5/layout/IconCircleLabelList"/>
    <dgm:cxn modelId="{E3DF1ECB-964D-4034-97BD-6D82A7EDDCFE}" type="presOf" srcId="{84F95326-8A07-4343-8DDD-FB7A597EE8DF}" destId="{ADBC0A30-8829-4519-8F92-486BA0037E0D}" srcOrd="0" destOrd="0" presId="urn:microsoft.com/office/officeart/2018/5/layout/IconCircleLabelList"/>
    <dgm:cxn modelId="{2234FF6B-374E-4BC2-AB3B-DB0E5F48A91B}" srcId="{3B33EB9D-9B79-4C8B-843A-540DCE22B6F7}" destId="{CE8F9069-219E-46C3-ADE2-EF47788F4A92}" srcOrd="1" destOrd="0" parTransId="{53EEF4A3-D993-4F24-9C28-EF617116C171}" sibTransId="{19221B64-40BB-49F7-B71D-5A5DB7F9281A}"/>
    <dgm:cxn modelId="{0FD522E1-AEEF-4A19-B23E-A1BA8C0BFB5F}" type="presParOf" srcId="{DC48B8D9-7296-419E-BCA5-3E1C12594C93}" destId="{5B22F86D-1DBC-4056-90E0-6F02BB37BDBB}" srcOrd="0" destOrd="0" presId="urn:microsoft.com/office/officeart/2018/5/layout/IconCircleLabelList"/>
    <dgm:cxn modelId="{D6C68DBD-EDDA-4590-965E-B64B325B3C4D}" type="presParOf" srcId="{5B22F86D-1DBC-4056-90E0-6F02BB37BDBB}" destId="{9E71A2B3-6254-4076-88B5-83F8F0109725}" srcOrd="0" destOrd="0" presId="urn:microsoft.com/office/officeart/2018/5/layout/IconCircleLabelList"/>
    <dgm:cxn modelId="{E66D9B3A-2DE0-4E6F-9AD3-FE352301D4E7}" type="presParOf" srcId="{5B22F86D-1DBC-4056-90E0-6F02BB37BDBB}" destId="{52454861-C31D-4420-9693-BB4BC8BB19FB}" srcOrd="1" destOrd="0" presId="urn:microsoft.com/office/officeart/2018/5/layout/IconCircleLabelList"/>
    <dgm:cxn modelId="{500068FA-B772-476C-A83A-A1CBAAEA13A5}" type="presParOf" srcId="{5B22F86D-1DBC-4056-90E0-6F02BB37BDBB}" destId="{D091D62B-8695-4414-8507-AE5854F7168F}" srcOrd="2" destOrd="0" presId="urn:microsoft.com/office/officeart/2018/5/layout/IconCircleLabelList"/>
    <dgm:cxn modelId="{9B470805-11BC-40F1-A1EE-96E0DA008ED3}" type="presParOf" srcId="{5B22F86D-1DBC-4056-90E0-6F02BB37BDBB}" destId="{B6E0FFD2-BCAA-4915-AE3E-674D6639E8B2}" srcOrd="3" destOrd="0" presId="urn:microsoft.com/office/officeart/2018/5/layout/IconCircleLabelList"/>
    <dgm:cxn modelId="{46BEE483-7E17-4518-910D-CDDBCBC15CA1}" type="presParOf" srcId="{DC48B8D9-7296-419E-BCA5-3E1C12594C93}" destId="{54A4AE50-3765-455B-934D-1CAC747ED21A}" srcOrd="1" destOrd="0" presId="urn:microsoft.com/office/officeart/2018/5/layout/IconCircleLabelList"/>
    <dgm:cxn modelId="{5A2BF0DB-2710-47F8-BF18-9CCE35BBD37C}" type="presParOf" srcId="{DC48B8D9-7296-419E-BCA5-3E1C12594C93}" destId="{6CD61D5A-983C-4125-A3DF-A863ABFE7BEF}" srcOrd="2" destOrd="0" presId="urn:microsoft.com/office/officeart/2018/5/layout/IconCircleLabelList"/>
    <dgm:cxn modelId="{092B212E-79AA-4ECA-BBA0-E49954B49BDB}" type="presParOf" srcId="{6CD61D5A-983C-4125-A3DF-A863ABFE7BEF}" destId="{696BC383-5E5D-4B8C-B712-24A4211CC54C}" srcOrd="0" destOrd="0" presId="urn:microsoft.com/office/officeart/2018/5/layout/IconCircleLabelList"/>
    <dgm:cxn modelId="{BD1CC807-0EF1-4893-BF81-59090661C723}" type="presParOf" srcId="{6CD61D5A-983C-4125-A3DF-A863ABFE7BEF}" destId="{652CDB64-02A8-438D-A7AA-02EEBAF8F636}" srcOrd="1" destOrd="0" presId="urn:microsoft.com/office/officeart/2018/5/layout/IconCircleLabelList"/>
    <dgm:cxn modelId="{6C68C771-0570-4D6A-A35F-8BC7D3E6DE25}" type="presParOf" srcId="{6CD61D5A-983C-4125-A3DF-A863ABFE7BEF}" destId="{A215509E-4190-46E0-A819-AC1AA47DD900}" srcOrd="2" destOrd="0" presId="urn:microsoft.com/office/officeart/2018/5/layout/IconCircleLabelList"/>
    <dgm:cxn modelId="{CB9A653B-B155-4B01-9361-52BB12D97BB3}" type="presParOf" srcId="{6CD61D5A-983C-4125-A3DF-A863ABFE7BEF}" destId="{D303793C-61E8-4290-A007-856338FC94EA}" srcOrd="3" destOrd="0" presId="urn:microsoft.com/office/officeart/2018/5/layout/IconCircleLabelList"/>
    <dgm:cxn modelId="{D6BE0602-FFD4-42E9-A3B4-8DA27AEC214B}" type="presParOf" srcId="{DC48B8D9-7296-419E-BCA5-3E1C12594C93}" destId="{83FC75D5-FF0A-44FF-A5F3-316424A227CB}" srcOrd="3" destOrd="0" presId="urn:microsoft.com/office/officeart/2018/5/layout/IconCircleLabelList"/>
    <dgm:cxn modelId="{E5077BFF-5255-44A6-B2F8-5017EB0F6EC9}" type="presParOf" srcId="{DC48B8D9-7296-419E-BCA5-3E1C12594C93}" destId="{029F1B4B-A060-4B98-8F1C-518975CBFCAF}" srcOrd="4" destOrd="0" presId="urn:microsoft.com/office/officeart/2018/5/layout/IconCircleLabelList"/>
    <dgm:cxn modelId="{E705EFDC-1497-4BB7-BB56-54C596231A06}" type="presParOf" srcId="{029F1B4B-A060-4B98-8F1C-518975CBFCAF}" destId="{F88652C4-0789-4CAD-A767-42F5A28B539C}" srcOrd="0" destOrd="0" presId="urn:microsoft.com/office/officeart/2018/5/layout/IconCircleLabelList"/>
    <dgm:cxn modelId="{DE3FB3F2-29A1-45E4-96C1-F17EF5F025DA}" type="presParOf" srcId="{029F1B4B-A060-4B98-8F1C-518975CBFCAF}" destId="{E65A6BBD-F451-406B-8227-8AE5C94DC3C1}" srcOrd="1" destOrd="0" presId="urn:microsoft.com/office/officeart/2018/5/layout/IconCircleLabelList"/>
    <dgm:cxn modelId="{306FB853-5286-4779-974B-F10ED8730480}" type="presParOf" srcId="{029F1B4B-A060-4B98-8F1C-518975CBFCAF}" destId="{A176E20A-C5FF-4324-8C6F-BB337142F4C6}" srcOrd="2" destOrd="0" presId="urn:microsoft.com/office/officeart/2018/5/layout/IconCircleLabelList"/>
    <dgm:cxn modelId="{76FD3B95-CE86-414D-9FB3-48B81A3C09F8}" type="presParOf" srcId="{029F1B4B-A060-4B98-8F1C-518975CBFCAF}" destId="{7B538881-4C97-4CA0-ADF5-16984AADE18A}" srcOrd="3" destOrd="0" presId="urn:microsoft.com/office/officeart/2018/5/layout/IconCircleLabelList"/>
    <dgm:cxn modelId="{EC791EF5-9ADA-4D66-B740-1FBEC8576C61}" type="presParOf" srcId="{DC48B8D9-7296-419E-BCA5-3E1C12594C93}" destId="{EC44428B-722C-406C-B794-07A49D979332}" srcOrd="5" destOrd="0" presId="urn:microsoft.com/office/officeart/2018/5/layout/IconCircleLabelList"/>
    <dgm:cxn modelId="{3A3244A9-2433-4C26-BAD5-66395C800CE3}" type="presParOf" srcId="{DC48B8D9-7296-419E-BCA5-3E1C12594C93}" destId="{0B2BB872-FEE0-40D1-99D0-7FAB25D4FAFA}" srcOrd="6" destOrd="0" presId="urn:microsoft.com/office/officeart/2018/5/layout/IconCircleLabelList"/>
    <dgm:cxn modelId="{238C9212-882A-4997-B483-902DFCCB8EE4}" type="presParOf" srcId="{0B2BB872-FEE0-40D1-99D0-7FAB25D4FAFA}" destId="{46F6916B-D602-4626-8DE2-45DD7D1E0586}" srcOrd="0" destOrd="0" presId="urn:microsoft.com/office/officeart/2018/5/layout/IconCircleLabelList"/>
    <dgm:cxn modelId="{5969A43E-A405-409C-A94D-96BD3B08E3C8}" type="presParOf" srcId="{0B2BB872-FEE0-40D1-99D0-7FAB25D4FAFA}" destId="{799D6460-F35F-4BAE-A26D-0C138A0E9B46}" srcOrd="1" destOrd="0" presId="urn:microsoft.com/office/officeart/2018/5/layout/IconCircleLabelList"/>
    <dgm:cxn modelId="{BA8715A7-9D82-4839-9FDE-38D6D7CF984A}" type="presParOf" srcId="{0B2BB872-FEE0-40D1-99D0-7FAB25D4FAFA}" destId="{1B351D26-A743-46B9-B991-D5CB539912C2}" srcOrd="2" destOrd="0" presId="urn:microsoft.com/office/officeart/2018/5/layout/IconCircleLabelList"/>
    <dgm:cxn modelId="{578EC5AC-E4DD-4CFB-967B-81429D292817}" type="presParOf" srcId="{0B2BB872-FEE0-40D1-99D0-7FAB25D4FAFA}" destId="{DD8E37A0-0EA9-4267-97D8-B2999207126B}" srcOrd="3" destOrd="0" presId="urn:microsoft.com/office/officeart/2018/5/layout/IconCircleLabelList"/>
    <dgm:cxn modelId="{DF80838F-2320-4A3C-AFB1-0079EFC1018F}" type="presParOf" srcId="{DC48B8D9-7296-419E-BCA5-3E1C12594C93}" destId="{A0D8642B-252B-495E-937F-5421D2AE0A8B}" srcOrd="7" destOrd="0" presId="urn:microsoft.com/office/officeart/2018/5/layout/IconCircleLabelList"/>
    <dgm:cxn modelId="{B9CE451F-CDD1-4CEA-B407-595D5FC993A8}" type="presParOf" srcId="{DC48B8D9-7296-419E-BCA5-3E1C12594C93}" destId="{8A4203DC-B707-4DC4-8992-8BDA7265B492}" srcOrd="8" destOrd="0" presId="urn:microsoft.com/office/officeart/2018/5/layout/IconCircleLabelList"/>
    <dgm:cxn modelId="{8D90910C-9A03-4BEC-B707-511A90F30430}" type="presParOf" srcId="{8A4203DC-B707-4DC4-8992-8BDA7265B492}" destId="{6DEBC778-CE4F-4860-A55E-20E7396A76D0}" srcOrd="0" destOrd="0" presId="urn:microsoft.com/office/officeart/2018/5/layout/IconCircleLabelList"/>
    <dgm:cxn modelId="{C771940C-060F-4784-909E-133EBF7314C2}" type="presParOf" srcId="{8A4203DC-B707-4DC4-8992-8BDA7265B492}" destId="{2B675FEE-8BC6-418A-BA80-02794ED85B72}" srcOrd="1" destOrd="0" presId="urn:microsoft.com/office/officeart/2018/5/layout/IconCircleLabelList"/>
    <dgm:cxn modelId="{FCAE6EA7-B179-414E-B1A1-40B24769C787}" type="presParOf" srcId="{8A4203DC-B707-4DC4-8992-8BDA7265B492}" destId="{5F2D9983-3ADF-4080-8DD4-A09ABD369EC7}" srcOrd="2" destOrd="0" presId="urn:microsoft.com/office/officeart/2018/5/layout/IconCircleLabelList"/>
    <dgm:cxn modelId="{7CE7877C-216A-455A-A75B-B88498571EA2}" type="presParOf" srcId="{8A4203DC-B707-4DC4-8992-8BDA7265B492}" destId="{ADBC0A30-8829-4519-8F92-486BA0037E0D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BDFD8D05-4B01-4393-A97F-F16F4D0626F1}" type="doc">
      <dgm:prSet loTypeId="urn:microsoft.com/office/officeart/2016/7/layout/VerticalSolidActionList" loCatId="List" qsTypeId="urn:microsoft.com/office/officeart/2005/8/quickstyle/simple4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9024AAE4-720D-4FA8-97B5-F04A6385EC77}">
      <dgm:prSet/>
      <dgm:spPr/>
      <dgm:t>
        <a:bodyPr/>
        <a:lstStyle/>
        <a:p>
          <a:r>
            <a:rPr lang="en-US"/>
            <a:t>Reduce</a:t>
          </a:r>
        </a:p>
      </dgm:t>
    </dgm:pt>
    <dgm:pt modelId="{C5C10B63-F8BF-4A05-8861-1A5748C29A0A}" type="parTrans" cxnId="{187EA90F-BB7C-4E3B-B56D-81C60F99B942}">
      <dgm:prSet/>
      <dgm:spPr/>
      <dgm:t>
        <a:bodyPr/>
        <a:lstStyle/>
        <a:p>
          <a:endParaRPr lang="en-US"/>
        </a:p>
      </dgm:t>
    </dgm:pt>
    <dgm:pt modelId="{9E4507B6-2086-4561-9F20-72D3D3109090}" type="sibTrans" cxnId="{187EA90F-BB7C-4E3B-B56D-81C60F99B942}">
      <dgm:prSet/>
      <dgm:spPr/>
      <dgm:t>
        <a:bodyPr/>
        <a:lstStyle/>
        <a:p>
          <a:endParaRPr lang="en-US"/>
        </a:p>
      </dgm:t>
    </dgm:pt>
    <dgm:pt modelId="{60F93B3E-DF4F-4072-8966-77B0C808C444}">
      <dgm:prSet/>
      <dgm:spPr/>
      <dgm:t>
        <a:bodyPr/>
        <a:lstStyle/>
        <a:p>
          <a:r>
            <a:rPr lang="en-US"/>
            <a:t>Reduce non-completion rates by 15–25%</a:t>
          </a:r>
        </a:p>
      </dgm:t>
    </dgm:pt>
    <dgm:pt modelId="{3A64E4B7-C0CA-4C8D-957A-BC28C14C35B0}" type="parTrans" cxnId="{745EE971-0FBA-4962-B2CD-CBFF2C0D142F}">
      <dgm:prSet/>
      <dgm:spPr/>
      <dgm:t>
        <a:bodyPr/>
        <a:lstStyle/>
        <a:p>
          <a:endParaRPr lang="en-US"/>
        </a:p>
      </dgm:t>
    </dgm:pt>
    <dgm:pt modelId="{3CA677CE-BC44-43D4-B5B1-977E8FF196C1}" type="sibTrans" cxnId="{745EE971-0FBA-4962-B2CD-CBFF2C0D142F}">
      <dgm:prSet/>
      <dgm:spPr/>
      <dgm:t>
        <a:bodyPr/>
        <a:lstStyle/>
        <a:p>
          <a:endParaRPr lang="en-US"/>
        </a:p>
      </dgm:t>
    </dgm:pt>
    <dgm:pt modelId="{68514A2D-C66C-4355-914D-D8551BF158A8}">
      <dgm:prSet/>
      <dgm:spPr/>
      <dgm:t>
        <a:bodyPr/>
        <a:lstStyle/>
        <a:p>
          <a:r>
            <a:rPr lang="en-US"/>
            <a:t>Increase</a:t>
          </a:r>
        </a:p>
      </dgm:t>
    </dgm:pt>
    <dgm:pt modelId="{85AA737E-C15C-458B-ADCA-890FB6F2C7D6}" type="parTrans" cxnId="{BA71E991-20C2-4340-80F6-B42B4381E4FE}">
      <dgm:prSet/>
      <dgm:spPr/>
      <dgm:t>
        <a:bodyPr/>
        <a:lstStyle/>
        <a:p>
          <a:endParaRPr lang="en-US"/>
        </a:p>
      </dgm:t>
    </dgm:pt>
    <dgm:pt modelId="{9E45F551-A489-46B8-BAC6-2975EB792F6E}" type="sibTrans" cxnId="{BA71E991-20C2-4340-80F6-B42B4381E4FE}">
      <dgm:prSet/>
      <dgm:spPr/>
      <dgm:t>
        <a:bodyPr/>
        <a:lstStyle/>
        <a:p>
          <a:endParaRPr lang="en-US"/>
        </a:p>
      </dgm:t>
    </dgm:pt>
    <dgm:pt modelId="{4C58FCFC-00A7-4CB9-8C4D-1A941226A320}">
      <dgm:prSet/>
      <dgm:spPr/>
      <dgm:t>
        <a:bodyPr/>
        <a:lstStyle/>
        <a:p>
          <a:r>
            <a:rPr lang="en-US"/>
            <a:t>Increase graduate employability by 10%</a:t>
          </a:r>
        </a:p>
      </dgm:t>
    </dgm:pt>
    <dgm:pt modelId="{4F885B65-6065-4424-BE81-71E65EB141AE}" type="parTrans" cxnId="{C8AB6DEF-75A0-46E9-A397-C8FC81A68450}">
      <dgm:prSet/>
      <dgm:spPr/>
      <dgm:t>
        <a:bodyPr/>
        <a:lstStyle/>
        <a:p>
          <a:endParaRPr lang="en-US"/>
        </a:p>
      </dgm:t>
    </dgm:pt>
    <dgm:pt modelId="{EB2F6E4F-9673-4651-86C8-C13B2188E531}" type="sibTrans" cxnId="{C8AB6DEF-75A0-46E9-A397-C8FC81A68450}">
      <dgm:prSet/>
      <dgm:spPr/>
      <dgm:t>
        <a:bodyPr/>
        <a:lstStyle/>
        <a:p>
          <a:endParaRPr lang="en-US"/>
        </a:p>
      </dgm:t>
    </dgm:pt>
    <dgm:pt modelId="{2BA166C9-D0FB-4823-A6C4-0778DEA030ED}">
      <dgm:prSet/>
      <dgm:spPr/>
      <dgm:t>
        <a:bodyPr/>
        <a:lstStyle/>
        <a:p>
          <a:r>
            <a:rPr lang="en-US"/>
            <a:t>Launch</a:t>
          </a:r>
        </a:p>
      </dgm:t>
    </dgm:pt>
    <dgm:pt modelId="{12B248E5-8C58-4B6F-BFBC-249973EB860D}" type="parTrans" cxnId="{362044C5-08F8-49FF-AE11-E12C40FE6CD6}">
      <dgm:prSet/>
      <dgm:spPr/>
      <dgm:t>
        <a:bodyPr/>
        <a:lstStyle/>
        <a:p>
          <a:endParaRPr lang="en-US"/>
        </a:p>
      </dgm:t>
    </dgm:pt>
    <dgm:pt modelId="{8DDE556B-E560-447F-8F91-C4B824660430}" type="sibTrans" cxnId="{362044C5-08F8-49FF-AE11-E12C40FE6CD6}">
      <dgm:prSet/>
      <dgm:spPr/>
      <dgm:t>
        <a:bodyPr/>
        <a:lstStyle/>
        <a:p>
          <a:endParaRPr lang="en-US"/>
        </a:p>
      </dgm:t>
    </dgm:pt>
    <dgm:pt modelId="{910E5397-5DAF-4FEF-97DD-BB7369B1E48E}">
      <dgm:prSet/>
      <dgm:spPr/>
      <dgm:t>
        <a:bodyPr/>
        <a:lstStyle/>
        <a:p>
          <a:r>
            <a:rPr lang="en-US"/>
            <a:t>Launch scalable micro-credential programs</a:t>
          </a:r>
        </a:p>
      </dgm:t>
    </dgm:pt>
    <dgm:pt modelId="{A7155E8F-21DD-40FA-A00D-F06BB3ABB4A0}" type="parTrans" cxnId="{3141AE01-799C-432E-95E6-4C558DFECA97}">
      <dgm:prSet/>
      <dgm:spPr/>
      <dgm:t>
        <a:bodyPr/>
        <a:lstStyle/>
        <a:p>
          <a:endParaRPr lang="en-US"/>
        </a:p>
      </dgm:t>
    </dgm:pt>
    <dgm:pt modelId="{76F102DC-343B-4013-8E73-846BFF4F46EA}" type="sibTrans" cxnId="{3141AE01-799C-432E-95E6-4C558DFECA97}">
      <dgm:prSet/>
      <dgm:spPr/>
      <dgm:t>
        <a:bodyPr/>
        <a:lstStyle/>
        <a:p>
          <a:endParaRPr lang="en-US"/>
        </a:p>
      </dgm:t>
    </dgm:pt>
    <dgm:pt modelId="{E37BE572-7B3D-4A17-ADAC-3480B9A27F3A}">
      <dgm:prSet/>
      <dgm:spPr/>
      <dgm:t>
        <a:bodyPr/>
        <a:lstStyle/>
        <a:p>
          <a:r>
            <a:rPr lang="en-US"/>
            <a:t>Improve</a:t>
          </a:r>
        </a:p>
      </dgm:t>
    </dgm:pt>
    <dgm:pt modelId="{7AE310AE-B4E0-42C9-8260-A5761B2C81C7}" type="parTrans" cxnId="{04D37B77-387F-4FE3-8C4E-4173F25E152B}">
      <dgm:prSet/>
      <dgm:spPr/>
      <dgm:t>
        <a:bodyPr/>
        <a:lstStyle/>
        <a:p>
          <a:endParaRPr lang="en-US"/>
        </a:p>
      </dgm:t>
    </dgm:pt>
    <dgm:pt modelId="{D91214F9-67A5-4A83-B4CC-E221646F8230}" type="sibTrans" cxnId="{04D37B77-387F-4FE3-8C4E-4173F25E152B}">
      <dgm:prSet/>
      <dgm:spPr/>
      <dgm:t>
        <a:bodyPr/>
        <a:lstStyle/>
        <a:p>
          <a:endParaRPr lang="en-US"/>
        </a:p>
      </dgm:t>
    </dgm:pt>
    <dgm:pt modelId="{69722211-D8A8-47B2-AFDB-FA9AB446AEED}">
      <dgm:prSet/>
      <dgm:spPr/>
      <dgm:t>
        <a:bodyPr/>
        <a:lstStyle/>
        <a:p>
          <a:r>
            <a:rPr lang="en-US"/>
            <a:t>Improve student satisfaction and learning outcomes</a:t>
          </a:r>
        </a:p>
      </dgm:t>
    </dgm:pt>
    <dgm:pt modelId="{F5FA4171-8143-45DA-BFA6-087611DDB6CA}" type="parTrans" cxnId="{20AA368B-44CE-40F5-8285-858A054E942B}">
      <dgm:prSet/>
      <dgm:spPr/>
      <dgm:t>
        <a:bodyPr/>
        <a:lstStyle/>
        <a:p>
          <a:endParaRPr lang="en-US"/>
        </a:p>
      </dgm:t>
    </dgm:pt>
    <dgm:pt modelId="{F6856829-E467-4224-B313-471553604B5F}" type="sibTrans" cxnId="{20AA368B-44CE-40F5-8285-858A054E942B}">
      <dgm:prSet/>
      <dgm:spPr/>
      <dgm:t>
        <a:bodyPr/>
        <a:lstStyle/>
        <a:p>
          <a:endParaRPr lang="en-US"/>
        </a:p>
      </dgm:t>
    </dgm:pt>
    <dgm:pt modelId="{2FD9197A-519B-4274-B7D4-8A2A9410106A}" type="pres">
      <dgm:prSet presAssocID="{BDFD8D05-4B01-4393-A97F-F16F4D0626F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6714536-B256-4E29-8678-87BC71772961}" type="pres">
      <dgm:prSet presAssocID="{9024AAE4-720D-4FA8-97B5-F04A6385EC77}" presName="linNode" presStyleCnt="0"/>
      <dgm:spPr/>
    </dgm:pt>
    <dgm:pt modelId="{303C9BE4-F8DA-47A0-BB4B-9B0E4A164F91}" type="pres">
      <dgm:prSet presAssocID="{9024AAE4-720D-4FA8-97B5-F04A6385EC77}" presName="parentText" presStyleLbl="alignNode1" presStyleIdx="0" presStyleCnt="4">
        <dgm:presLayoutVars>
          <dgm:chMax val="1"/>
          <dgm:bulletEnabled/>
        </dgm:presLayoutVars>
      </dgm:prSet>
      <dgm:spPr/>
      <dgm:t>
        <a:bodyPr/>
        <a:lstStyle/>
        <a:p>
          <a:endParaRPr lang="en-US"/>
        </a:p>
      </dgm:t>
    </dgm:pt>
    <dgm:pt modelId="{EE855825-376C-41E4-89DC-63A8E468F959}" type="pres">
      <dgm:prSet presAssocID="{9024AAE4-720D-4FA8-97B5-F04A6385EC77}" presName="descendantText" presStyleLbl="alignAccFollowNode1" presStyleIdx="0" presStyleCnt="4">
        <dgm:presLayoutVars>
          <dgm:bulletEnabled/>
        </dgm:presLayoutVars>
      </dgm:prSet>
      <dgm:spPr/>
      <dgm:t>
        <a:bodyPr/>
        <a:lstStyle/>
        <a:p>
          <a:endParaRPr lang="en-US"/>
        </a:p>
      </dgm:t>
    </dgm:pt>
    <dgm:pt modelId="{89B16C24-674E-40F2-9D91-1863DBD3FF63}" type="pres">
      <dgm:prSet presAssocID="{9E4507B6-2086-4561-9F20-72D3D3109090}" presName="sp" presStyleCnt="0"/>
      <dgm:spPr/>
    </dgm:pt>
    <dgm:pt modelId="{7078A356-35E0-4BF3-B0DA-08C22AFF37B6}" type="pres">
      <dgm:prSet presAssocID="{68514A2D-C66C-4355-914D-D8551BF158A8}" presName="linNode" presStyleCnt="0"/>
      <dgm:spPr/>
    </dgm:pt>
    <dgm:pt modelId="{0D6D5832-B0D9-49B3-80FF-8C5296B25FDD}" type="pres">
      <dgm:prSet presAssocID="{68514A2D-C66C-4355-914D-D8551BF158A8}" presName="parentText" presStyleLbl="alignNode1" presStyleIdx="1" presStyleCnt="4">
        <dgm:presLayoutVars>
          <dgm:chMax val="1"/>
          <dgm:bulletEnabled/>
        </dgm:presLayoutVars>
      </dgm:prSet>
      <dgm:spPr/>
      <dgm:t>
        <a:bodyPr/>
        <a:lstStyle/>
        <a:p>
          <a:endParaRPr lang="en-US"/>
        </a:p>
      </dgm:t>
    </dgm:pt>
    <dgm:pt modelId="{0DA41F2A-14C8-4FF9-8F1B-011E6842E725}" type="pres">
      <dgm:prSet presAssocID="{68514A2D-C66C-4355-914D-D8551BF158A8}" presName="descendantText" presStyleLbl="alignAccFollowNode1" presStyleIdx="1" presStyleCnt="4">
        <dgm:presLayoutVars>
          <dgm:bulletEnabled/>
        </dgm:presLayoutVars>
      </dgm:prSet>
      <dgm:spPr/>
      <dgm:t>
        <a:bodyPr/>
        <a:lstStyle/>
        <a:p>
          <a:endParaRPr lang="en-US"/>
        </a:p>
      </dgm:t>
    </dgm:pt>
    <dgm:pt modelId="{E57C9EBA-D34B-487F-A807-E5E227C1E458}" type="pres">
      <dgm:prSet presAssocID="{9E45F551-A489-46B8-BAC6-2975EB792F6E}" presName="sp" presStyleCnt="0"/>
      <dgm:spPr/>
    </dgm:pt>
    <dgm:pt modelId="{096B26EB-83D1-4FAC-8504-5C8B4FA595BE}" type="pres">
      <dgm:prSet presAssocID="{2BA166C9-D0FB-4823-A6C4-0778DEA030ED}" presName="linNode" presStyleCnt="0"/>
      <dgm:spPr/>
    </dgm:pt>
    <dgm:pt modelId="{517537FD-E2C3-404A-9FF3-B400902A048A}" type="pres">
      <dgm:prSet presAssocID="{2BA166C9-D0FB-4823-A6C4-0778DEA030ED}" presName="parentText" presStyleLbl="alignNode1" presStyleIdx="2" presStyleCnt="4">
        <dgm:presLayoutVars>
          <dgm:chMax val="1"/>
          <dgm:bulletEnabled/>
        </dgm:presLayoutVars>
      </dgm:prSet>
      <dgm:spPr/>
      <dgm:t>
        <a:bodyPr/>
        <a:lstStyle/>
        <a:p>
          <a:endParaRPr lang="en-US"/>
        </a:p>
      </dgm:t>
    </dgm:pt>
    <dgm:pt modelId="{DE62525D-C7B7-4C5C-9139-E2CF35793870}" type="pres">
      <dgm:prSet presAssocID="{2BA166C9-D0FB-4823-A6C4-0778DEA030ED}" presName="descendantText" presStyleLbl="alignAccFollowNode1" presStyleIdx="2" presStyleCnt="4">
        <dgm:presLayoutVars>
          <dgm:bulletEnabled/>
        </dgm:presLayoutVars>
      </dgm:prSet>
      <dgm:spPr/>
      <dgm:t>
        <a:bodyPr/>
        <a:lstStyle/>
        <a:p>
          <a:endParaRPr lang="en-US"/>
        </a:p>
      </dgm:t>
    </dgm:pt>
    <dgm:pt modelId="{D9637E31-EB1E-4662-8E79-8AD785C9A953}" type="pres">
      <dgm:prSet presAssocID="{8DDE556B-E560-447F-8F91-C4B824660430}" presName="sp" presStyleCnt="0"/>
      <dgm:spPr/>
    </dgm:pt>
    <dgm:pt modelId="{BB9AC90D-49C3-4D21-B701-BCED31DBEDD0}" type="pres">
      <dgm:prSet presAssocID="{E37BE572-7B3D-4A17-ADAC-3480B9A27F3A}" presName="linNode" presStyleCnt="0"/>
      <dgm:spPr/>
    </dgm:pt>
    <dgm:pt modelId="{50A63F05-3864-47A8-AA53-7388734E720D}" type="pres">
      <dgm:prSet presAssocID="{E37BE572-7B3D-4A17-ADAC-3480B9A27F3A}" presName="parentText" presStyleLbl="alignNode1" presStyleIdx="3" presStyleCnt="4">
        <dgm:presLayoutVars>
          <dgm:chMax val="1"/>
          <dgm:bulletEnabled/>
        </dgm:presLayoutVars>
      </dgm:prSet>
      <dgm:spPr/>
      <dgm:t>
        <a:bodyPr/>
        <a:lstStyle/>
        <a:p>
          <a:endParaRPr lang="en-US"/>
        </a:p>
      </dgm:t>
    </dgm:pt>
    <dgm:pt modelId="{23B08C35-C327-455A-A878-AD5543FCF185}" type="pres">
      <dgm:prSet presAssocID="{E37BE572-7B3D-4A17-ADAC-3480B9A27F3A}" presName="descendantText" presStyleLbl="alignAccFollowNode1" presStyleIdx="3" presStyleCnt="4">
        <dgm:presLayoutVars>
          <dgm:bulletEnabled/>
        </dgm:presLayoutVars>
      </dgm:prSet>
      <dgm:spPr/>
      <dgm:t>
        <a:bodyPr/>
        <a:lstStyle/>
        <a:p>
          <a:endParaRPr lang="en-US"/>
        </a:p>
      </dgm:t>
    </dgm:pt>
  </dgm:ptLst>
  <dgm:cxnLst>
    <dgm:cxn modelId="{7970E076-55EE-4E7A-B168-669C3C7D0135}" type="presOf" srcId="{9024AAE4-720D-4FA8-97B5-F04A6385EC77}" destId="{303C9BE4-F8DA-47A0-BB4B-9B0E4A164F91}" srcOrd="0" destOrd="0" presId="urn:microsoft.com/office/officeart/2016/7/layout/VerticalSolidActionList"/>
    <dgm:cxn modelId="{187EA90F-BB7C-4E3B-B56D-81C60F99B942}" srcId="{BDFD8D05-4B01-4393-A97F-F16F4D0626F1}" destId="{9024AAE4-720D-4FA8-97B5-F04A6385EC77}" srcOrd="0" destOrd="0" parTransId="{C5C10B63-F8BF-4A05-8861-1A5748C29A0A}" sibTransId="{9E4507B6-2086-4561-9F20-72D3D3109090}"/>
    <dgm:cxn modelId="{20AA368B-44CE-40F5-8285-858A054E942B}" srcId="{E37BE572-7B3D-4A17-ADAC-3480B9A27F3A}" destId="{69722211-D8A8-47B2-AFDB-FA9AB446AEED}" srcOrd="0" destOrd="0" parTransId="{F5FA4171-8143-45DA-BFA6-087611DDB6CA}" sibTransId="{F6856829-E467-4224-B313-471553604B5F}"/>
    <dgm:cxn modelId="{8F7CDBCB-6AE7-4E75-A13E-3C1A001F010B}" type="presOf" srcId="{910E5397-5DAF-4FEF-97DD-BB7369B1E48E}" destId="{DE62525D-C7B7-4C5C-9139-E2CF35793870}" srcOrd="0" destOrd="0" presId="urn:microsoft.com/office/officeart/2016/7/layout/VerticalSolidActionList"/>
    <dgm:cxn modelId="{E878830C-7D5E-4EAE-8FCD-B07AF334DD09}" type="presOf" srcId="{60F93B3E-DF4F-4072-8966-77B0C808C444}" destId="{EE855825-376C-41E4-89DC-63A8E468F959}" srcOrd="0" destOrd="0" presId="urn:microsoft.com/office/officeart/2016/7/layout/VerticalSolidActionList"/>
    <dgm:cxn modelId="{6FAE3E8E-26DE-47FC-A985-AE168C6624BC}" type="presOf" srcId="{4C58FCFC-00A7-4CB9-8C4D-1A941226A320}" destId="{0DA41F2A-14C8-4FF9-8F1B-011E6842E725}" srcOrd="0" destOrd="0" presId="urn:microsoft.com/office/officeart/2016/7/layout/VerticalSolidActionList"/>
    <dgm:cxn modelId="{362044C5-08F8-49FF-AE11-E12C40FE6CD6}" srcId="{BDFD8D05-4B01-4393-A97F-F16F4D0626F1}" destId="{2BA166C9-D0FB-4823-A6C4-0778DEA030ED}" srcOrd="2" destOrd="0" parTransId="{12B248E5-8C58-4B6F-BFBC-249973EB860D}" sibTransId="{8DDE556B-E560-447F-8F91-C4B824660430}"/>
    <dgm:cxn modelId="{C8AB6DEF-75A0-46E9-A397-C8FC81A68450}" srcId="{68514A2D-C66C-4355-914D-D8551BF158A8}" destId="{4C58FCFC-00A7-4CB9-8C4D-1A941226A320}" srcOrd="0" destOrd="0" parTransId="{4F885B65-6065-4424-BE81-71E65EB141AE}" sibTransId="{EB2F6E4F-9673-4651-86C8-C13B2188E531}"/>
    <dgm:cxn modelId="{BA71E991-20C2-4340-80F6-B42B4381E4FE}" srcId="{BDFD8D05-4B01-4393-A97F-F16F4D0626F1}" destId="{68514A2D-C66C-4355-914D-D8551BF158A8}" srcOrd="1" destOrd="0" parTransId="{85AA737E-C15C-458B-ADCA-890FB6F2C7D6}" sibTransId="{9E45F551-A489-46B8-BAC6-2975EB792F6E}"/>
    <dgm:cxn modelId="{3F919D3F-1D19-4BD5-985F-8B3C7B96F819}" type="presOf" srcId="{BDFD8D05-4B01-4393-A97F-F16F4D0626F1}" destId="{2FD9197A-519B-4274-B7D4-8A2A9410106A}" srcOrd="0" destOrd="0" presId="urn:microsoft.com/office/officeart/2016/7/layout/VerticalSolidActionList"/>
    <dgm:cxn modelId="{745EE971-0FBA-4962-B2CD-CBFF2C0D142F}" srcId="{9024AAE4-720D-4FA8-97B5-F04A6385EC77}" destId="{60F93B3E-DF4F-4072-8966-77B0C808C444}" srcOrd="0" destOrd="0" parTransId="{3A64E4B7-C0CA-4C8D-957A-BC28C14C35B0}" sibTransId="{3CA677CE-BC44-43D4-B5B1-977E8FF196C1}"/>
    <dgm:cxn modelId="{75CA930D-E375-4D87-852E-74DA4B50B444}" type="presOf" srcId="{2BA166C9-D0FB-4823-A6C4-0778DEA030ED}" destId="{517537FD-E2C3-404A-9FF3-B400902A048A}" srcOrd="0" destOrd="0" presId="urn:microsoft.com/office/officeart/2016/7/layout/VerticalSolidActionList"/>
    <dgm:cxn modelId="{CB86C1D1-897E-4D1E-9310-0E8F7891511B}" type="presOf" srcId="{68514A2D-C66C-4355-914D-D8551BF158A8}" destId="{0D6D5832-B0D9-49B3-80FF-8C5296B25FDD}" srcOrd="0" destOrd="0" presId="urn:microsoft.com/office/officeart/2016/7/layout/VerticalSolidActionList"/>
    <dgm:cxn modelId="{997DC1D3-6F09-4505-9C0F-FF1A670FE20B}" type="presOf" srcId="{69722211-D8A8-47B2-AFDB-FA9AB446AEED}" destId="{23B08C35-C327-455A-A878-AD5543FCF185}" srcOrd="0" destOrd="0" presId="urn:microsoft.com/office/officeart/2016/7/layout/VerticalSolidActionList"/>
    <dgm:cxn modelId="{04D37B77-387F-4FE3-8C4E-4173F25E152B}" srcId="{BDFD8D05-4B01-4393-A97F-F16F4D0626F1}" destId="{E37BE572-7B3D-4A17-ADAC-3480B9A27F3A}" srcOrd="3" destOrd="0" parTransId="{7AE310AE-B4E0-42C9-8260-A5761B2C81C7}" sibTransId="{D91214F9-67A5-4A83-B4CC-E221646F8230}"/>
    <dgm:cxn modelId="{3141AE01-799C-432E-95E6-4C558DFECA97}" srcId="{2BA166C9-D0FB-4823-A6C4-0778DEA030ED}" destId="{910E5397-5DAF-4FEF-97DD-BB7369B1E48E}" srcOrd="0" destOrd="0" parTransId="{A7155E8F-21DD-40FA-A00D-F06BB3ABB4A0}" sibTransId="{76F102DC-343B-4013-8E73-846BFF4F46EA}"/>
    <dgm:cxn modelId="{5EC47047-A0D9-4D52-A772-13C588436FCD}" type="presOf" srcId="{E37BE572-7B3D-4A17-ADAC-3480B9A27F3A}" destId="{50A63F05-3864-47A8-AA53-7388734E720D}" srcOrd="0" destOrd="0" presId="urn:microsoft.com/office/officeart/2016/7/layout/VerticalSolidActionList"/>
    <dgm:cxn modelId="{BB1EBBAE-6E54-46E7-B5E7-9519D662C0E4}" type="presParOf" srcId="{2FD9197A-519B-4274-B7D4-8A2A9410106A}" destId="{46714536-B256-4E29-8678-87BC71772961}" srcOrd="0" destOrd="0" presId="urn:microsoft.com/office/officeart/2016/7/layout/VerticalSolidActionList"/>
    <dgm:cxn modelId="{B159ED34-F50C-4E61-B18E-08E75C808AA0}" type="presParOf" srcId="{46714536-B256-4E29-8678-87BC71772961}" destId="{303C9BE4-F8DA-47A0-BB4B-9B0E4A164F91}" srcOrd="0" destOrd="0" presId="urn:microsoft.com/office/officeart/2016/7/layout/VerticalSolidActionList"/>
    <dgm:cxn modelId="{4C116AFC-3DE1-495D-8D18-40C77E69A29E}" type="presParOf" srcId="{46714536-B256-4E29-8678-87BC71772961}" destId="{EE855825-376C-41E4-89DC-63A8E468F959}" srcOrd="1" destOrd="0" presId="urn:microsoft.com/office/officeart/2016/7/layout/VerticalSolidActionList"/>
    <dgm:cxn modelId="{66828999-2EC8-4643-8F71-AF6AC86D36EA}" type="presParOf" srcId="{2FD9197A-519B-4274-B7D4-8A2A9410106A}" destId="{89B16C24-674E-40F2-9D91-1863DBD3FF63}" srcOrd="1" destOrd="0" presId="urn:microsoft.com/office/officeart/2016/7/layout/VerticalSolidActionList"/>
    <dgm:cxn modelId="{0434A0DA-92A7-41BB-A47B-FC61996E07A5}" type="presParOf" srcId="{2FD9197A-519B-4274-B7D4-8A2A9410106A}" destId="{7078A356-35E0-4BF3-B0DA-08C22AFF37B6}" srcOrd="2" destOrd="0" presId="urn:microsoft.com/office/officeart/2016/7/layout/VerticalSolidActionList"/>
    <dgm:cxn modelId="{BA0FFB81-DAC7-4B58-B52A-0F2C7A88185B}" type="presParOf" srcId="{7078A356-35E0-4BF3-B0DA-08C22AFF37B6}" destId="{0D6D5832-B0D9-49B3-80FF-8C5296B25FDD}" srcOrd="0" destOrd="0" presId="urn:microsoft.com/office/officeart/2016/7/layout/VerticalSolidActionList"/>
    <dgm:cxn modelId="{984F790D-9628-45F4-884E-790CB0967764}" type="presParOf" srcId="{7078A356-35E0-4BF3-B0DA-08C22AFF37B6}" destId="{0DA41F2A-14C8-4FF9-8F1B-011E6842E725}" srcOrd="1" destOrd="0" presId="urn:microsoft.com/office/officeart/2016/7/layout/VerticalSolidActionList"/>
    <dgm:cxn modelId="{260DE6DB-D2F6-40EA-9D65-7D2C9C39F09F}" type="presParOf" srcId="{2FD9197A-519B-4274-B7D4-8A2A9410106A}" destId="{E57C9EBA-D34B-487F-A807-E5E227C1E458}" srcOrd="3" destOrd="0" presId="urn:microsoft.com/office/officeart/2016/7/layout/VerticalSolidActionList"/>
    <dgm:cxn modelId="{826419AC-5C65-42C7-815B-16205A28C0F3}" type="presParOf" srcId="{2FD9197A-519B-4274-B7D4-8A2A9410106A}" destId="{096B26EB-83D1-4FAC-8504-5C8B4FA595BE}" srcOrd="4" destOrd="0" presId="urn:microsoft.com/office/officeart/2016/7/layout/VerticalSolidActionList"/>
    <dgm:cxn modelId="{4AA09FCD-F6BD-4327-BB81-663A4058BE65}" type="presParOf" srcId="{096B26EB-83D1-4FAC-8504-5C8B4FA595BE}" destId="{517537FD-E2C3-404A-9FF3-B400902A048A}" srcOrd="0" destOrd="0" presId="urn:microsoft.com/office/officeart/2016/7/layout/VerticalSolidActionList"/>
    <dgm:cxn modelId="{EFEB64AB-5471-4C54-9F14-8E5B3E8F2C88}" type="presParOf" srcId="{096B26EB-83D1-4FAC-8504-5C8B4FA595BE}" destId="{DE62525D-C7B7-4C5C-9139-E2CF35793870}" srcOrd="1" destOrd="0" presId="urn:microsoft.com/office/officeart/2016/7/layout/VerticalSolidActionList"/>
    <dgm:cxn modelId="{81808F60-E4D5-4F18-87D1-1FF981DE6FD1}" type="presParOf" srcId="{2FD9197A-519B-4274-B7D4-8A2A9410106A}" destId="{D9637E31-EB1E-4662-8E79-8AD785C9A953}" srcOrd="5" destOrd="0" presId="urn:microsoft.com/office/officeart/2016/7/layout/VerticalSolidActionList"/>
    <dgm:cxn modelId="{CBBF65FF-73E5-4003-9794-1B7B2EF4F58B}" type="presParOf" srcId="{2FD9197A-519B-4274-B7D4-8A2A9410106A}" destId="{BB9AC90D-49C3-4D21-B701-BCED31DBEDD0}" srcOrd="6" destOrd="0" presId="urn:microsoft.com/office/officeart/2016/7/layout/VerticalSolidActionList"/>
    <dgm:cxn modelId="{9CC2DFD3-7AF5-43B9-8F2C-0E9B0E1A57D4}" type="presParOf" srcId="{BB9AC90D-49C3-4D21-B701-BCED31DBEDD0}" destId="{50A63F05-3864-47A8-AA53-7388734E720D}" srcOrd="0" destOrd="0" presId="urn:microsoft.com/office/officeart/2016/7/layout/VerticalSolidActionList"/>
    <dgm:cxn modelId="{5FB7AD79-0430-492F-B4B9-4CD7617F9E49}" type="presParOf" srcId="{BB9AC90D-49C3-4D21-B701-BCED31DBEDD0}" destId="{23B08C35-C327-455A-A878-AD5543FCF185}" srcOrd="1" destOrd="0" presId="urn:microsoft.com/office/officeart/2016/7/layout/VerticalSolidAc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1168DEA0-686F-49B2-A1D7-A348D5E8E885}" type="doc">
      <dgm:prSet loTypeId="urn:microsoft.com/office/officeart/2016/7/layout/BasicLinearProcessNumbered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238549DE-A6E8-43C5-982E-52C4F1DD1B3C}">
      <dgm:prSet/>
      <dgm:spPr/>
      <dgm:t>
        <a:bodyPr/>
        <a:lstStyle/>
        <a:p>
          <a:r>
            <a:rPr lang="en-US"/>
            <a:t>Establish interdisciplinary </a:t>
          </a:r>
          <a:r>
            <a:rPr lang="en-US" b="1"/>
            <a:t>Grand Challenge clusters</a:t>
          </a:r>
          <a:endParaRPr lang="en-US"/>
        </a:p>
      </dgm:t>
    </dgm:pt>
    <dgm:pt modelId="{5A87B182-B622-4E5D-90E7-34EB6FA509F0}" type="parTrans" cxnId="{A077C0B9-9306-43BE-A50E-2BA4A90EEACF}">
      <dgm:prSet/>
      <dgm:spPr/>
      <dgm:t>
        <a:bodyPr/>
        <a:lstStyle/>
        <a:p>
          <a:endParaRPr lang="en-US"/>
        </a:p>
      </dgm:t>
    </dgm:pt>
    <dgm:pt modelId="{769DFF89-308B-4C78-896A-C79ED95610BA}" type="sibTrans" cxnId="{A077C0B9-9306-43BE-A50E-2BA4A90EEACF}">
      <dgm:prSet phldrT="1" phldr="0"/>
      <dgm:spPr/>
      <dgm:t>
        <a:bodyPr/>
        <a:lstStyle/>
        <a:p>
          <a:r>
            <a:rPr lang="en-US"/>
            <a:t>1</a:t>
          </a:r>
        </a:p>
      </dgm:t>
    </dgm:pt>
    <dgm:pt modelId="{036DAE0F-7D08-45F9-B655-821EF86FD269}">
      <dgm:prSet/>
      <dgm:spPr/>
      <dgm:t>
        <a:bodyPr/>
        <a:lstStyle/>
        <a:p>
          <a:r>
            <a:rPr lang="en-US"/>
            <a:t>Expand internal funding &amp; postdoctoral programs</a:t>
          </a:r>
        </a:p>
      </dgm:t>
    </dgm:pt>
    <dgm:pt modelId="{600E5CBF-908D-44EB-B3B9-03E37CB2231A}" type="parTrans" cxnId="{24F9186C-B26C-442B-A716-27EE81A7BF3D}">
      <dgm:prSet/>
      <dgm:spPr/>
      <dgm:t>
        <a:bodyPr/>
        <a:lstStyle/>
        <a:p>
          <a:endParaRPr lang="en-US"/>
        </a:p>
      </dgm:t>
    </dgm:pt>
    <dgm:pt modelId="{5E2F2183-B46F-49C3-A6DA-71E684E3C6D6}" type="sibTrans" cxnId="{24F9186C-B26C-442B-A716-27EE81A7BF3D}">
      <dgm:prSet phldrT="2" phldr="0"/>
      <dgm:spPr/>
      <dgm:t>
        <a:bodyPr/>
        <a:lstStyle/>
        <a:p>
          <a:r>
            <a:rPr lang="en-US"/>
            <a:t>2</a:t>
          </a:r>
        </a:p>
      </dgm:t>
    </dgm:pt>
    <dgm:pt modelId="{3774E4DC-8006-4002-AA87-7D9D1BD87469}">
      <dgm:prSet/>
      <dgm:spPr/>
      <dgm:t>
        <a:bodyPr/>
        <a:lstStyle/>
        <a:p>
          <a:r>
            <a:rPr lang="en-US"/>
            <a:t>Strengthen industry collaboration pipelines</a:t>
          </a:r>
        </a:p>
      </dgm:t>
    </dgm:pt>
    <dgm:pt modelId="{66986C9C-117A-4838-80F4-4A896E514A34}" type="parTrans" cxnId="{06A00F70-CB5F-4907-9275-29855B8DF05C}">
      <dgm:prSet/>
      <dgm:spPr/>
      <dgm:t>
        <a:bodyPr/>
        <a:lstStyle/>
        <a:p>
          <a:endParaRPr lang="en-US"/>
        </a:p>
      </dgm:t>
    </dgm:pt>
    <dgm:pt modelId="{F5166357-DC62-4FF9-B709-119E10459E2C}" type="sibTrans" cxnId="{06A00F70-CB5F-4907-9275-29855B8DF05C}">
      <dgm:prSet phldrT="3" phldr="0"/>
      <dgm:spPr/>
      <dgm:t>
        <a:bodyPr/>
        <a:lstStyle/>
        <a:p>
          <a:r>
            <a:rPr lang="en-US"/>
            <a:t>3</a:t>
          </a:r>
        </a:p>
      </dgm:t>
    </dgm:pt>
    <dgm:pt modelId="{D4F946F0-73B6-4622-8F02-C11DEEA59145}">
      <dgm:prSet/>
      <dgm:spPr/>
      <dgm:t>
        <a:bodyPr/>
        <a:lstStyle/>
        <a:p>
          <a:r>
            <a:rPr lang="en-US"/>
            <a:t>Simplify IP and spin-out processes</a:t>
          </a:r>
        </a:p>
      </dgm:t>
    </dgm:pt>
    <dgm:pt modelId="{69E20CE0-9527-4F19-B1C3-5ABCC29A222A}" type="parTrans" cxnId="{D2CB482C-C1C0-4660-97F8-3D7A41ED38B9}">
      <dgm:prSet/>
      <dgm:spPr/>
      <dgm:t>
        <a:bodyPr/>
        <a:lstStyle/>
        <a:p>
          <a:endParaRPr lang="en-US"/>
        </a:p>
      </dgm:t>
    </dgm:pt>
    <dgm:pt modelId="{8CD03E17-4B44-4A3A-BBFE-9E9E084286E9}" type="sibTrans" cxnId="{D2CB482C-C1C0-4660-97F8-3D7A41ED38B9}">
      <dgm:prSet phldrT="4" phldr="0"/>
      <dgm:spPr/>
      <dgm:t>
        <a:bodyPr/>
        <a:lstStyle/>
        <a:p>
          <a:r>
            <a:rPr lang="en-US"/>
            <a:t>4</a:t>
          </a:r>
        </a:p>
      </dgm:t>
    </dgm:pt>
    <dgm:pt modelId="{628DBC97-19B9-48C2-AA02-053C59AFF617}">
      <dgm:prSet/>
      <dgm:spPr/>
      <dgm:t>
        <a:bodyPr/>
        <a:lstStyle/>
        <a:p>
          <a:r>
            <a:rPr lang="en-US"/>
            <a:t>Promote open science and research integrity</a:t>
          </a:r>
        </a:p>
      </dgm:t>
    </dgm:pt>
    <dgm:pt modelId="{EF3E8152-3CFD-4209-B9CE-04C3D3CC56FB}" type="parTrans" cxnId="{38A477D3-1C2A-40B6-8F6C-B0E1D6C34748}">
      <dgm:prSet/>
      <dgm:spPr/>
      <dgm:t>
        <a:bodyPr/>
        <a:lstStyle/>
        <a:p>
          <a:endParaRPr lang="en-US"/>
        </a:p>
      </dgm:t>
    </dgm:pt>
    <dgm:pt modelId="{1D27A6B6-EB30-45F1-841D-05B87699670B}" type="sibTrans" cxnId="{38A477D3-1C2A-40B6-8F6C-B0E1D6C34748}">
      <dgm:prSet phldrT="5" phldr="0"/>
      <dgm:spPr/>
      <dgm:t>
        <a:bodyPr/>
        <a:lstStyle/>
        <a:p>
          <a:r>
            <a:rPr lang="en-US"/>
            <a:t>5</a:t>
          </a:r>
        </a:p>
      </dgm:t>
    </dgm:pt>
    <dgm:pt modelId="{351D6084-BD3F-4619-9D90-CC7BE5FE8138}" type="pres">
      <dgm:prSet presAssocID="{1168DEA0-686F-49B2-A1D7-A348D5E8E885}" presName="Name0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A89AD00-17B9-402E-8ED6-15D07F50BE05}" type="pres">
      <dgm:prSet presAssocID="{238549DE-A6E8-43C5-982E-52C4F1DD1B3C}" presName="compositeNode" presStyleCnt="0">
        <dgm:presLayoutVars>
          <dgm:bulletEnabled val="1"/>
        </dgm:presLayoutVars>
      </dgm:prSet>
      <dgm:spPr/>
    </dgm:pt>
    <dgm:pt modelId="{213A1CDE-6ED0-4E7A-AD30-5449AD0DEB69}" type="pres">
      <dgm:prSet presAssocID="{238549DE-A6E8-43C5-982E-52C4F1DD1B3C}" presName="bgRect" presStyleLbl="bgAccFollowNode1" presStyleIdx="0" presStyleCnt="5"/>
      <dgm:spPr/>
      <dgm:t>
        <a:bodyPr/>
        <a:lstStyle/>
        <a:p>
          <a:endParaRPr lang="en-US"/>
        </a:p>
      </dgm:t>
    </dgm:pt>
    <dgm:pt modelId="{88F1D9C3-C82E-4126-90BC-5D191A257C5B}" type="pres">
      <dgm:prSet presAssocID="{769DFF89-308B-4C78-896A-C79ED95610BA}" presName="sibTransNodeCircle" presStyleLbl="alignNode1" presStyleIdx="0" presStyleCnt="10">
        <dgm:presLayoutVars>
          <dgm:chMax val="0"/>
          <dgm:bulletEnabled/>
        </dgm:presLayoutVars>
      </dgm:prSet>
      <dgm:spPr/>
      <dgm:t>
        <a:bodyPr/>
        <a:lstStyle/>
        <a:p>
          <a:endParaRPr lang="en-US"/>
        </a:p>
      </dgm:t>
    </dgm:pt>
    <dgm:pt modelId="{EBD6315E-DEE4-4B5A-B39E-C551E59E88CE}" type="pres">
      <dgm:prSet presAssocID="{238549DE-A6E8-43C5-982E-52C4F1DD1B3C}" presName="bottomLine" presStyleLbl="alignNode1" presStyleIdx="1" presStyleCnt="10">
        <dgm:presLayoutVars/>
      </dgm:prSet>
      <dgm:spPr/>
    </dgm:pt>
    <dgm:pt modelId="{A20BF159-2EC2-496A-AAFA-BCEEDD283B75}" type="pres">
      <dgm:prSet presAssocID="{238549DE-A6E8-43C5-982E-52C4F1DD1B3C}" presName="nodeText" presStyleLbl="bgAccFollow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DF279D-D4FF-4B99-9748-CBD3F0E85DB4}" type="pres">
      <dgm:prSet presAssocID="{769DFF89-308B-4C78-896A-C79ED95610BA}" presName="sibTrans" presStyleCnt="0"/>
      <dgm:spPr/>
    </dgm:pt>
    <dgm:pt modelId="{7F98B3F4-0D34-4F39-8302-A61D4BC4078F}" type="pres">
      <dgm:prSet presAssocID="{036DAE0F-7D08-45F9-B655-821EF86FD269}" presName="compositeNode" presStyleCnt="0">
        <dgm:presLayoutVars>
          <dgm:bulletEnabled val="1"/>
        </dgm:presLayoutVars>
      </dgm:prSet>
      <dgm:spPr/>
    </dgm:pt>
    <dgm:pt modelId="{397E4B09-9DE7-481A-AB83-291FF5180AE8}" type="pres">
      <dgm:prSet presAssocID="{036DAE0F-7D08-45F9-B655-821EF86FD269}" presName="bgRect" presStyleLbl="bgAccFollowNode1" presStyleIdx="1" presStyleCnt="5"/>
      <dgm:spPr/>
      <dgm:t>
        <a:bodyPr/>
        <a:lstStyle/>
        <a:p>
          <a:endParaRPr lang="en-US"/>
        </a:p>
      </dgm:t>
    </dgm:pt>
    <dgm:pt modelId="{A20DB748-A1C6-4DE8-8E29-3A8690AF334D}" type="pres">
      <dgm:prSet presAssocID="{5E2F2183-B46F-49C3-A6DA-71E684E3C6D6}" presName="sibTransNodeCircle" presStyleLbl="alignNode1" presStyleIdx="2" presStyleCnt="10">
        <dgm:presLayoutVars>
          <dgm:chMax val="0"/>
          <dgm:bulletEnabled/>
        </dgm:presLayoutVars>
      </dgm:prSet>
      <dgm:spPr/>
      <dgm:t>
        <a:bodyPr/>
        <a:lstStyle/>
        <a:p>
          <a:endParaRPr lang="en-US"/>
        </a:p>
      </dgm:t>
    </dgm:pt>
    <dgm:pt modelId="{47887A16-276A-48F8-B0B4-AB5B7B50E35F}" type="pres">
      <dgm:prSet presAssocID="{036DAE0F-7D08-45F9-B655-821EF86FD269}" presName="bottomLine" presStyleLbl="alignNode1" presStyleIdx="3" presStyleCnt="10">
        <dgm:presLayoutVars/>
      </dgm:prSet>
      <dgm:spPr/>
    </dgm:pt>
    <dgm:pt modelId="{68880741-E5BF-4EC7-B867-1AE68D4B57F7}" type="pres">
      <dgm:prSet presAssocID="{036DAE0F-7D08-45F9-B655-821EF86FD269}" presName="nodeText" presStyleLbl="bgAccFollow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A81DC7-A8D6-4829-9086-B48D9DBB3266}" type="pres">
      <dgm:prSet presAssocID="{5E2F2183-B46F-49C3-A6DA-71E684E3C6D6}" presName="sibTrans" presStyleCnt="0"/>
      <dgm:spPr/>
    </dgm:pt>
    <dgm:pt modelId="{12145EAC-B95A-4D64-A3C6-A98A19A7C8C2}" type="pres">
      <dgm:prSet presAssocID="{3774E4DC-8006-4002-AA87-7D9D1BD87469}" presName="compositeNode" presStyleCnt="0">
        <dgm:presLayoutVars>
          <dgm:bulletEnabled val="1"/>
        </dgm:presLayoutVars>
      </dgm:prSet>
      <dgm:spPr/>
    </dgm:pt>
    <dgm:pt modelId="{6A446480-8A6E-4ECD-B3F7-08533C976770}" type="pres">
      <dgm:prSet presAssocID="{3774E4DC-8006-4002-AA87-7D9D1BD87469}" presName="bgRect" presStyleLbl="bgAccFollowNode1" presStyleIdx="2" presStyleCnt="5"/>
      <dgm:spPr/>
      <dgm:t>
        <a:bodyPr/>
        <a:lstStyle/>
        <a:p>
          <a:endParaRPr lang="en-US"/>
        </a:p>
      </dgm:t>
    </dgm:pt>
    <dgm:pt modelId="{252DC390-C7C6-4C1B-89CE-5E0E4E0D8980}" type="pres">
      <dgm:prSet presAssocID="{F5166357-DC62-4FF9-B709-119E10459E2C}" presName="sibTransNodeCircle" presStyleLbl="alignNode1" presStyleIdx="4" presStyleCnt="10">
        <dgm:presLayoutVars>
          <dgm:chMax val="0"/>
          <dgm:bulletEnabled/>
        </dgm:presLayoutVars>
      </dgm:prSet>
      <dgm:spPr/>
      <dgm:t>
        <a:bodyPr/>
        <a:lstStyle/>
        <a:p>
          <a:endParaRPr lang="en-US"/>
        </a:p>
      </dgm:t>
    </dgm:pt>
    <dgm:pt modelId="{17DC8B43-C26A-4D77-A621-48386787885B}" type="pres">
      <dgm:prSet presAssocID="{3774E4DC-8006-4002-AA87-7D9D1BD87469}" presName="bottomLine" presStyleLbl="alignNode1" presStyleIdx="5" presStyleCnt="10">
        <dgm:presLayoutVars/>
      </dgm:prSet>
      <dgm:spPr/>
    </dgm:pt>
    <dgm:pt modelId="{83564914-05CD-4BE7-8698-F2D50399CBA9}" type="pres">
      <dgm:prSet presAssocID="{3774E4DC-8006-4002-AA87-7D9D1BD87469}" presName="nodeText" presStyleLbl="bgAccFollow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978D62F-0062-48E4-A07A-FF6AB5FC8AE9}" type="pres">
      <dgm:prSet presAssocID="{F5166357-DC62-4FF9-B709-119E10459E2C}" presName="sibTrans" presStyleCnt="0"/>
      <dgm:spPr/>
    </dgm:pt>
    <dgm:pt modelId="{0C5C71CB-C9CB-41CC-B655-505DF867E72D}" type="pres">
      <dgm:prSet presAssocID="{D4F946F0-73B6-4622-8F02-C11DEEA59145}" presName="compositeNode" presStyleCnt="0">
        <dgm:presLayoutVars>
          <dgm:bulletEnabled val="1"/>
        </dgm:presLayoutVars>
      </dgm:prSet>
      <dgm:spPr/>
    </dgm:pt>
    <dgm:pt modelId="{1F590F50-8602-4354-9B51-BB6C4E42B8FF}" type="pres">
      <dgm:prSet presAssocID="{D4F946F0-73B6-4622-8F02-C11DEEA59145}" presName="bgRect" presStyleLbl="bgAccFollowNode1" presStyleIdx="3" presStyleCnt="5"/>
      <dgm:spPr/>
      <dgm:t>
        <a:bodyPr/>
        <a:lstStyle/>
        <a:p>
          <a:endParaRPr lang="en-US"/>
        </a:p>
      </dgm:t>
    </dgm:pt>
    <dgm:pt modelId="{63773076-1D0B-4B48-8D74-C17158B11EFD}" type="pres">
      <dgm:prSet presAssocID="{8CD03E17-4B44-4A3A-BBFE-9E9E084286E9}" presName="sibTransNodeCircle" presStyleLbl="alignNode1" presStyleIdx="6" presStyleCnt="10">
        <dgm:presLayoutVars>
          <dgm:chMax val="0"/>
          <dgm:bulletEnabled/>
        </dgm:presLayoutVars>
      </dgm:prSet>
      <dgm:spPr/>
      <dgm:t>
        <a:bodyPr/>
        <a:lstStyle/>
        <a:p>
          <a:endParaRPr lang="en-US"/>
        </a:p>
      </dgm:t>
    </dgm:pt>
    <dgm:pt modelId="{8AEBD6FC-D000-4B27-BE07-093F4F1EE152}" type="pres">
      <dgm:prSet presAssocID="{D4F946F0-73B6-4622-8F02-C11DEEA59145}" presName="bottomLine" presStyleLbl="alignNode1" presStyleIdx="7" presStyleCnt="10">
        <dgm:presLayoutVars/>
      </dgm:prSet>
      <dgm:spPr/>
    </dgm:pt>
    <dgm:pt modelId="{748A1994-72FD-4C3A-9884-996F64AE3EB2}" type="pres">
      <dgm:prSet presAssocID="{D4F946F0-73B6-4622-8F02-C11DEEA59145}" presName="nodeText" presStyleLbl="bgAccFollow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CBB092-A8BD-448A-A6F2-1487BD5837DF}" type="pres">
      <dgm:prSet presAssocID="{8CD03E17-4B44-4A3A-BBFE-9E9E084286E9}" presName="sibTrans" presStyleCnt="0"/>
      <dgm:spPr/>
    </dgm:pt>
    <dgm:pt modelId="{0B744E0B-FE55-4D81-8781-52D2365165BB}" type="pres">
      <dgm:prSet presAssocID="{628DBC97-19B9-48C2-AA02-053C59AFF617}" presName="compositeNode" presStyleCnt="0">
        <dgm:presLayoutVars>
          <dgm:bulletEnabled val="1"/>
        </dgm:presLayoutVars>
      </dgm:prSet>
      <dgm:spPr/>
    </dgm:pt>
    <dgm:pt modelId="{3311A704-1A08-4B9A-84A6-B85B1321B175}" type="pres">
      <dgm:prSet presAssocID="{628DBC97-19B9-48C2-AA02-053C59AFF617}" presName="bgRect" presStyleLbl="bgAccFollowNode1" presStyleIdx="4" presStyleCnt="5"/>
      <dgm:spPr/>
      <dgm:t>
        <a:bodyPr/>
        <a:lstStyle/>
        <a:p>
          <a:endParaRPr lang="en-US"/>
        </a:p>
      </dgm:t>
    </dgm:pt>
    <dgm:pt modelId="{2F02D030-99BC-4A08-B5A2-8714F60577D7}" type="pres">
      <dgm:prSet presAssocID="{1D27A6B6-EB30-45F1-841D-05B87699670B}" presName="sibTransNodeCircle" presStyleLbl="alignNode1" presStyleIdx="8" presStyleCnt="10">
        <dgm:presLayoutVars>
          <dgm:chMax val="0"/>
          <dgm:bulletEnabled/>
        </dgm:presLayoutVars>
      </dgm:prSet>
      <dgm:spPr/>
      <dgm:t>
        <a:bodyPr/>
        <a:lstStyle/>
        <a:p>
          <a:endParaRPr lang="en-US"/>
        </a:p>
      </dgm:t>
    </dgm:pt>
    <dgm:pt modelId="{4CCE1555-3F78-4127-8BB1-65412BFF8760}" type="pres">
      <dgm:prSet presAssocID="{628DBC97-19B9-48C2-AA02-053C59AFF617}" presName="bottomLine" presStyleLbl="alignNode1" presStyleIdx="9" presStyleCnt="10">
        <dgm:presLayoutVars/>
      </dgm:prSet>
      <dgm:spPr/>
    </dgm:pt>
    <dgm:pt modelId="{5B409939-D880-4B24-B27B-7BFBC2142F6A}" type="pres">
      <dgm:prSet presAssocID="{628DBC97-19B9-48C2-AA02-053C59AFF617}" presName="nodeText" presStyleLbl="bgAccFollow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869C9EA-DD3A-46A9-9C5F-BF1520FB4962}" type="presOf" srcId="{5E2F2183-B46F-49C3-A6DA-71E684E3C6D6}" destId="{A20DB748-A1C6-4DE8-8E29-3A8690AF334D}" srcOrd="0" destOrd="0" presId="urn:microsoft.com/office/officeart/2016/7/layout/BasicLinearProcessNumbered"/>
    <dgm:cxn modelId="{5C61671C-BCCC-43C4-807A-AD14D7150692}" type="presOf" srcId="{628DBC97-19B9-48C2-AA02-053C59AFF617}" destId="{5B409939-D880-4B24-B27B-7BFBC2142F6A}" srcOrd="1" destOrd="0" presId="urn:microsoft.com/office/officeart/2016/7/layout/BasicLinearProcessNumbered"/>
    <dgm:cxn modelId="{06A00F70-CB5F-4907-9275-29855B8DF05C}" srcId="{1168DEA0-686F-49B2-A1D7-A348D5E8E885}" destId="{3774E4DC-8006-4002-AA87-7D9D1BD87469}" srcOrd="2" destOrd="0" parTransId="{66986C9C-117A-4838-80F4-4A896E514A34}" sibTransId="{F5166357-DC62-4FF9-B709-119E10459E2C}"/>
    <dgm:cxn modelId="{4850C1E8-DBF8-4FDD-B211-4D29B647B77C}" type="presOf" srcId="{3774E4DC-8006-4002-AA87-7D9D1BD87469}" destId="{6A446480-8A6E-4ECD-B3F7-08533C976770}" srcOrd="0" destOrd="0" presId="urn:microsoft.com/office/officeart/2016/7/layout/BasicLinearProcessNumbered"/>
    <dgm:cxn modelId="{7A6EEFD7-9FD6-4321-AA0D-9165E5186ECD}" type="presOf" srcId="{F5166357-DC62-4FF9-B709-119E10459E2C}" destId="{252DC390-C7C6-4C1B-89CE-5E0E4E0D8980}" srcOrd="0" destOrd="0" presId="urn:microsoft.com/office/officeart/2016/7/layout/BasicLinearProcessNumbered"/>
    <dgm:cxn modelId="{5232ED67-93AA-443B-A95F-0F027B56F0DE}" type="presOf" srcId="{D4F946F0-73B6-4622-8F02-C11DEEA59145}" destId="{748A1994-72FD-4C3A-9884-996F64AE3EB2}" srcOrd="1" destOrd="0" presId="urn:microsoft.com/office/officeart/2016/7/layout/BasicLinearProcessNumbered"/>
    <dgm:cxn modelId="{A039BA70-1509-4D6B-8853-24C4FAE218AB}" type="presOf" srcId="{036DAE0F-7D08-45F9-B655-821EF86FD269}" destId="{397E4B09-9DE7-481A-AB83-291FF5180AE8}" srcOrd="0" destOrd="0" presId="urn:microsoft.com/office/officeart/2016/7/layout/BasicLinearProcessNumbered"/>
    <dgm:cxn modelId="{D2CB482C-C1C0-4660-97F8-3D7A41ED38B9}" srcId="{1168DEA0-686F-49B2-A1D7-A348D5E8E885}" destId="{D4F946F0-73B6-4622-8F02-C11DEEA59145}" srcOrd="3" destOrd="0" parTransId="{69E20CE0-9527-4F19-B1C3-5ABCC29A222A}" sibTransId="{8CD03E17-4B44-4A3A-BBFE-9E9E084286E9}"/>
    <dgm:cxn modelId="{7D69884F-DBA2-4683-876B-F14B7B6625F3}" type="presOf" srcId="{036DAE0F-7D08-45F9-B655-821EF86FD269}" destId="{68880741-E5BF-4EC7-B867-1AE68D4B57F7}" srcOrd="1" destOrd="0" presId="urn:microsoft.com/office/officeart/2016/7/layout/BasicLinearProcessNumbered"/>
    <dgm:cxn modelId="{43D2F98F-AF49-42F9-B343-9E306C8AF19F}" type="presOf" srcId="{238549DE-A6E8-43C5-982E-52C4F1DD1B3C}" destId="{213A1CDE-6ED0-4E7A-AD30-5449AD0DEB69}" srcOrd="0" destOrd="0" presId="urn:microsoft.com/office/officeart/2016/7/layout/BasicLinearProcessNumbered"/>
    <dgm:cxn modelId="{5ED9EE1E-B70E-4641-B001-ED1992D2812D}" type="presOf" srcId="{8CD03E17-4B44-4A3A-BBFE-9E9E084286E9}" destId="{63773076-1D0B-4B48-8D74-C17158B11EFD}" srcOrd="0" destOrd="0" presId="urn:microsoft.com/office/officeart/2016/7/layout/BasicLinearProcessNumbered"/>
    <dgm:cxn modelId="{24F9186C-B26C-442B-A716-27EE81A7BF3D}" srcId="{1168DEA0-686F-49B2-A1D7-A348D5E8E885}" destId="{036DAE0F-7D08-45F9-B655-821EF86FD269}" srcOrd="1" destOrd="0" parTransId="{600E5CBF-908D-44EB-B3B9-03E37CB2231A}" sibTransId="{5E2F2183-B46F-49C3-A6DA-71E684E3C6D6}"/>
    <dgm:cxn modelId="{B5885679-52AB-4073-8B1E-9F9CDCCB1541}" type="presOf" srcId="{628DBC97-19B9-48C2-AA02-053C59AFF617}" destId="{3311A704-1A08-4B9A-84A6-B85B1321B175}" srcOrd="0" destOrd="0" presId="urn:microsoft.com/office/officeart/2016/7/layout/BasicLinearProcessNumbered"/>
    <dgm:cxn modelId="{03A4BF3F-CC8F-4F3E-A60D-F1F1FCB932CB}" type="presOf" srcId="{D4F946F0-73B6-4622-8F02-C11DEEA59145}" destId="{1F590F50-8602-4354-9B51-BB6C4E42B8FF}" srcOrd="0" destOrd="0" presId="urn:microsoft.com/office/officeart/2016/7/layout/BasicLinearProcessNumbered"/>
    <dgm:cxn modelId="{00B865C7-9B7F-4790-AF57-3A623B986703}" type="presOf" srcId="{3774E4DC-8006-4002-AA87-7D9D1BD87469}" destId="{83564914-05CD-4BE7-8698-F2D50399CBA9}" srcOrd="1" destOrd="0" presId="urn:microsoft.com/office/officeart/2016/7/layout/BasicLinearProcessNumbered"/>
    <dgm:cxn modelId="{8D7DC9A5-051E-473F-BEFE-CACC64949104}" type="presOf" srcId="{1D27A6B6-EB30-45F1-841D-05B87699670B}" destId="{2F02D030-99BC-4A08-B5A2-8714F60577D7}" srcOrd="0" destOrd="0" presId="urn:microsoft.com/office/officeart/2016/7/layout/BasicLinearProcessNumbered"/>
    <dgm:cxn modelId="{AC83CAE9-B019-4244-B260-2921B2F6D370}" type="presOf" srcId="{1168DEA0-686F-49B2-A1D7-A348D5E8E885}" destId="{351D6084-BD3F-4619-9D90-CC7BE5FE8138}" srcOrd="0" destOrd="0" presId="urn:microsoft.com/office/officeart/2016/7/layout/BasicLinearProcessNumbered"/>
    <dgm:cxn modelId="{52F84344-073B-404D-BF0E-68FDE04390B7}" type="presOf" srcId="{238549DE-A6E8-43C5-982E-52C4F1DD1B3C}" destId="{A20BF159-2EC2-496A-AAFA-BCEEDD283B75}" srcOrd="1" destOrd="0" presId="urn:microsoft.com/office/officeart/2016/7/layout/BasicLinearProcessNumbered"/>
    <dgm:cxn modelId="{076FC030-32AB-4BE0-89BC-C745472B599E}" type="presOf" srcId="{769DFF89-308B-4C78-896A-C79ED95610BA}" destId="{88F1D9C3-C82E-4126-90BC-5D191A257C5B}" srcOrd="0" destOrd="0" presId="urn:microsoft.com/office/officeart/2016/7/layout/BasicLinearProcessNumbered"/>
    <dgm:cxn modelId="{38A477D3-1C2A-40B6-8F6C-B0E1D6C34748}" srcId="{1168DEA0-686F-49B2-A1D7-A348D5E8E885}" destId="{628DBC97-19B9-48C2-AA02-053C59AFF617}" srcOrd="4" destOrd="0" parTransId="{EF3E8152-3CFD-4209-B9CE-04C3D3CC56FB}" sibTransId="{1D27A6B6-EB30-45F1-841D-05B87699670B}"/>
    <dgm:cxn modelId="{A077C0B9-9306-43BE-A50E-2BA4A90EEACF}" srcId="{1168DEA0-686F-49B2-A1D7-A348D5E8E885}" destId="{238549DE-A6E8-43C5-982E-52C4F1DD1B3C}" srcOrd="0" destOrd="0" parTransId="{5A87B182-B622-4E5D-90E7-34EB6FA509F0}" sibTransId="{769DFF89-308B-4C78-896A-C79ED95610BA}"/>
    <dgm:cxn modelId="{F4AC29A0-AA9D-4CAE-8944-4AE7DED9A1C3}" type="presParOf" srcId="{351D6084-BD3F-4619-9D90-CC7BE5FE8138}" destId="{FA89AD00-17B9-402E-8ED6-15D07F50BE05}" srcOrd="0" destOrd="0" presId="urn:microsoft.com/office/officeart/2016/7/layout/BasicLinearProcessNumbered"/>
    <dgm:cxn modelId="{6D794CB7-6E32-401C-B5A6-5039D65E0D53}" type="presParOf" srcId="{FA89AD00-17B9-402E-8ED6-15D07F50BE05}" destId="{213A1CDE-6ED0-4E7A-AD30-5449AD0DEB69}" srcOrd="0" destOrd="0" presId="urn:microsoft.com/office/officeart/2016/7/layout/BasicLinearProcessNumbered"/>
    <dgm:cxn modelId="{D7CF5AD1-A6A2-41FB-ACD8-3121ED0E8E8F}" type="presParOf" srcId="{FA89AD00-17B9-402E-8ED6-15D07F50BE05}" destId="{88F1D9C3-C82E-4126-90BC-5D191A257C5B}" srcOrd="1" destOrd="0" presId="urn:microsoft.com/office/officeart/2016/7/layout/BasicLinearProcessNumbered"/>
    <dgm:cxn modelId="{978E11D3-3044-45EB-A64C-5AD6E89E10B4}" type="presParOf" srcId="{FA89AD00-17B9-402E-8ED6-15D07F50BE05}" destId="{EBD6315E-DEE4-4B5A-B39E-C551E59E88CE}" srcOrd="2" destOrd="0" presId="urn:microsoft.com/office/officeart/2016/7/layout/BasicLinearProcessNumbered"/>
    <dgm:cxn modelId="{B6FAD51D-B6A8-40B5-B64A-23A8814042C9}" type="presParOf" srcId="{FA89AD00-17B9-402E-8ED6-15D07F50BE05}" destId="{A20BF159-2EC2-496A-AAFA-BCEEDD283B75}" srcOrd="3" destOrd="0" presId="urn:microsoft.com/office/officeart/2016/7/layout/BasicLinearProcessNumbered"/>
    <dgm:cxn modelId="{9C4BCA79-B35F-4C6A-94E7-D347B58C8DB1}" type="presParOf" srcId="{351D6084-BD3F-4619-9D90-CC7BE5FE8138}" destId="{7DDF279D-D4FF-4B99-9748-CBD3F0E85DB4}" srcOrd="1" destOrd="0" presId="urn:microsoft.com/office/officeart/2016/7/layout/BasicLinearProcessNumbered"/>
    <dgm:cxn modelId="{4BA96E2E-B01E-4050-96AB-739233282795}" type="presParOf" srcId="{351D6084-BD3F-4619-9D90-CC7BE5FE8138}" destId="{7F98B3F4-0D34-4F39-8302-A61D4BC4078F}" srcOrd="2" destOrd="0" presId="urn:microsoft.com/office/officeart/2016/7/layout/BasicLinearProcessNumbered"/>
    <dgm:cxn modelId="{826F9F57-A072-4BA8-B2C7-D46FCBB7C787}" type="presParOf" srcId="{7F98B3F4-0D34-4F39-8302-A61D4BC4078F}" destId="{397E4B09-9DE7-481A-AB83-291FF5180AE8}" srcOrd="0" destOrd="0" presId="urn:microsoft.com/office/officeart/2016/7/layout/BasicLinearProcessNumbered"/>
    <dgm:cxn modelId="{F11F3658-8707-4EFF-94BD-29832B59914C}" type="presParOf" srcId="{7F98B3F4-0D34-4F39-8302-A61D4BC4078F}" destId="{A20DB748-A1C6-4DE8-8E29-3A8690AF334D}" srcOrd="1" destOrd="0" presId="urn:microsoft.com/office/officeart/2016/7/layout/BasicLinearProcessNumbered"/>
    <dgm:cxn modelId="{E576C72C-0AB2-4DBD-B5AA-DA29C67382E0}" type="presParOf" srcId="{7F98B3F4-0D34-4F39-8302-A61D4BC4078F}" destId="{47887A16-276A-48F8-B0B4-AB5B7B50E35F}" srcOrd="2" destOrd="0" presId="urn:microsoft.com/office/officeart/2016/7/layout/BasicLinearProcessNumbered"/>
    <dgm:cxn modelId="{0F843935-2A26-46A2-AE43-C66098B09953}" type="presParOf" srcId="{7F98B3F4-0D34-4F39-8302-A61D4BC4078F}" destId="{68880741-E5BF-4EC7-B867-1AE68D4B57F7}" srcOrd="3" destOrd="0" presId="urn:microsoft.com/office/officeart/2016/7/layout/BasicLinearProcessNumbered"/>
    <dgm:cxn modelId="{CF1B363A-A362-4DA7-9388-5543AC61B774}" type="presParOf" srcId="{351D6084-BD3F-4619-9D90-CC7BE5FE8138}" destId="{77A81DC7-A8D6-4829-9086-B48D9DBB3266}" srcOrd="3" destOrd="0" presId="urn:microsoft.com/office/officeart/2016/7/layout/BasicLinearProcessNumbered"/>
    <dgm:cxn modelId="{22E9E03C-EB11-4BC0-BBD3-34E33F23B421}" type="presParOf" srcId="{351D6084-BD3F-4619-9D90-CC7BE5FE8138}" destId="{12145EAC-B95A-4D64-A3C6-A98A19A7C8C2}" srcOrd="4" destOrd="0" presId="urn:microsoft.com/office/officeart/2016/7/layout/BasicLinearProcessNumbered"/>
    <dgm:cxn modelId="{8F3CBAB6-50C7-4E4F-9254-161E30F4FA1E}" type="presParOf" srcId="{12145EAC-B95A-4D64-A3C6-A98A19A7C8C2}" destId="{6A446480-8A6E-4ECD-B3F7-08533C976770}" srcOrd="0" destOrd="0" presId="urn:microsoft.com/office/officeart/2016/7/layout/BasicLinearProcessNumbered"/>
    <dgm:cxn modelId="{F997EE60-D63C-43F4-9D9E-3FA3DBB06E97}" type="presParOf" srcId="{12145EAC-B95A-4D64-A3C6-A98A19A7C8C2}" destId="{252DC390-C7C6-4C1B-89CE-5E0E4E0D8980}" srcOrd="1" destOrd="0" presId="urn:microsoft.com/office/officeart/2016/7/layout/BasicLinearProcessNumbered"/>
    <dgm:cxn modelId="{F69DAFB3-E45A-4433-83D9-19A968BE8873}" type="presParOf" srcId="{12145EAC-B95A-4D64-A3C6-A98A19A7C8C2}" destId="{17DC8B43-C26A-4D77-A621-48386787885B}" srcOrd="2" destOrd="0" presId="urn:microsoft.com/office/officeart/2016/7/layout/BasicLinearProcessNumbered"/>
    <dgm:cxn modelId="{51A44A97-3ED8-4F6C-AA2F-332DA87E6C01}" type="presParOf" srcId="{12145EAC-B95A-4D64-A3C6-A98A19A7C8C2}" destId="{83564914-05CD-4BE7-8698-F2D50399CBA9}" srcOrd="3" destOrd="0" presId="urn:microsoft.com/office/officeart/2016/7/layout/BasicLinearProcessNumbered"/>
    <dgm:cxn modelId="{02EF1A71-E4F4-438D-A4AD-573608F310AD}" type="presParOf" srcId="{351D6084-BD3F-4619-9D90-CC7BE5FE8138}" destId="{8978D62F-0062-48E4-A07A-FF6AB5FC8AE9}" srcOrd="5" destOrd="0" presId="urn:microsoft.com/office/officeart/2016/7/layout/BasicLinearProcessNumbered"/>
    <dgm:cxn modelId="{FE247A3F-212B-4E7E-8C71-23A24309AD8A}" type="presParOf" srcId="{351D6084-BD3F-4619-9D90-CC7BE5FE8138}" destId="{0C5C71CB-C9CB-41CC-B655-505DF867E72D}" srcOrd="6" destOrd="0" presId="urn:microsoft.com/office/officeart/2016/7/layout/BasicLinearProcessNumbered"/>
    <dgm:cxn modelId="{0668E6ED-A3AB-468F-9C17-DD1A7281B515}" type="presParOf" srcId="{0C5C71CB-C9CB-41CC-B655-505DF867E72D}" destId="{1F590F50-8602-4354-9B51-BB6C4E42B8FF}" srcOrd="0" destOrd="0" presId="urn:microsoft.com/office/officeart/2016/7/layout/BasicLinearProcessNumbered"/>
    <dgm:cxn modelId="{D1D50074-4547-4D43-8C93-371D5CA824F4}" type="presParOf" srcId="{0C5C71CB-C9CB-41CC-B655-505DF867E72D}" destId="{63773076-1D0B-4B48-8D74-C17158B11EFD}" srcOrd="1" destOrd="0" presId="urn:microsoft.com/office/officeart/2016/7/layout/BasicLinearProcessNumbered"/>
    <dgm:cxn modelId="{83B8E15D-BCCF-4232-9623-936EB94CF7A9}" type="presParOf" srcId="{0C5C71CB-C9CB-41CC-B655-505DF867E72D}" destId="{8AEBD6FC-D000-4B27-BE07-093F4F1EE152}" srcOrd="2" destOrd="0" presId="urn:microsoft.com/office/officeart/2016/7/layout/BasicLinearProcessNumbered"/>
    <dgm:cxn modelId="{BA336EAD-8597-4204-9415-EED5676A7F26}" type="presParOf" srcId="{0C5C71CB-C9CB-41CC-B655-505DF867E72D}" destId="{748A1994-72FD-4C3A-9884-996F64AE3EB2}" srcOrd="3" destOrd="0" presId="urn:microsoft.com/office/officeart/2016/7/layout/BasicLinearProcessNumbered"/>
    <dgm:cxn modelId="{91B75341-E18C-4773-8A34-127557F0126D}" type="presParOf" srcId="{351D6084-BD3F-4619-9D90-CC7BE5FE8138}" destId="{31CBB092-A8BD-448A-A6F2-1487BD5837DF}" srcOrd="7" destOrd="0" presId="urn:microsoft.com/office/officeart/2016/7/layout/BasicLinearProcessNumbered"/>
    <dgm:cxn modelId="{F1193894-16FE-45CD-B0E0-BDF080C93ED4}" type="presParOf" srcId="{351D6084-BD3F-4619-9D90-CC7BE5FE8138}" destId="{0B744E0B-FE55-4D81-8781-52D2365165BB}" srcOrd="8" destOrd="0" presId="urn:microsoft.com/office/officeart/2016/7/layout/BasicLinearProcessNumbered"/>
    <dgm:cxn modelId="{C243A9A9-9BE2-43CF-BFF7-353AEE97FCA9}" type="presParOf" srcId="{0B744E0B-FE55-4D81-8781-52D2365165BB}" destId="{3311A704-1A08-4B9A-84A6-B85B1321B175}" srcOrd="0" destOrd="0" presId="urn:microsoft.com/office/officeart/2016/7/layout/BasicLinearProcessNumbered"/>
    <dgm:cxn modelId="{2AD94D71-234C-43CD-A6A8-04D3073C027C}" type="presParOf" srcId="{0B744E0B-FE55-4D81-8781-52D2365165BB}" destId="{2F02D030-99BC-4A08-B5A2-8714F60577D7}" srcOrd="1" destOrd="0" presId="urn:microsoft.com/office/officeart/2016/7/layout/BasicLinearProcessNumbered"/>
    <dgm:cxn modelId="{AC0179E5-FB2B-4ACD-842C-A4CAE0706A4D}" type="presParOf" srcId="{0B744E0B-FE55-4D81-8781-52D2365165BB}" destId="{4CCE1555-3F78-4127-8BB1-65412BFF8760}" srcOrd="2" destOrd="0" presId="urn:microsoft.com/office/officeart/2016/7/layout/BasicLinearProcessNumbered"/>
    <dgm:cxn modelId="{6A84FDDF-04D8-4550-94ED-6C4405C3AF23}" type="presParOf" srcId="{0B744E0B-FE55-4D81-8781-52D2365165BB}" destId="{5B409939-D880-4B24-B27B-7BFBC2142F6A}" srcOrd="3" destOrd="0" presId="urn:microsoft.com/office/officeart/2016/7/layout/BasicLinear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0CF8E2-BE91-420B-A988-34FDECD1F50A}">
      <dsp:nvSpPr>
        <dsp:cNvPr id="0" name=""/>
        <dsp:cNvSpPr/>
      </dsp:nvSpPr>
      <dsp:spPr>
        <a:xfrm>
          <a:off x="0" y="531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6D25F0-2A98-4EF7-B7BF-109A7CE96744}">
      <dsp:nvSpPr>
        <dsp:cNvPr id="0" name=""/>
        <dsp:cNvSpPr/>
      </dsp:nvSpPr>
      <dsp:spPr>
        <a:xfrm>
          <a:off x="0" y="531"/>
          <a:ext cx="10515600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/>
            <a:t>From the 15th–16th centuries, Portugal emerged as a </a:t>
          </a:r>
          <a:r>
            <a:rPr lang="en-US" sz="2500" b="1" kern="1200"/>
            <a:t>dominant maritime power</a:t>
          </a:r>
          <a:endParaRPr lang="en-US" sz="2500" kern="1200"/>
        </a:p>
      </dsp:txBody>
      <dsp:txXfrm>
        <a:off x="0" y="531"/>
        <a:ext cx="10515600" cy="870055"/>
      </dsp:txXfrm>
    </dsp:sp>
    <dsp:sp modelId="{8BF9F5E6-C373-4A19-9793-CCF9E9E529DF}">
      <dsp:nvSpPr>
        <dsp:cNvPr id="0" name=""/>
        <dsp:cNvSpPr/>
      </dsp:nvSpPr>
      <dsp:spPr>
        <a:xfrm>
          <a:off x="0" y="870586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12BBFD-28A9-4629-A9AC-8F4A96C1D06C}">
      <dsp:nvSpPr>
        <dsp:cNvPr id="0" name=""/>
        <dsp:cNvSpPr/>
      </dsp:nvSpPr>
      <dsp:spPr>
        <a:xfrm>
          <a:off x="0" y="870586"/>
          <a:ext cx="10515600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/>
            <a:t>Led the </a:t>
          </a:r>
          <a:r>
            <a:rPr lang="en-US" sz="2500" b="1" kern="1200"/>
            <a:t>Age of Discoveries</a:t>
          </a:r>
          <a:r>
            <a:rPr lang="en-US" sz="2500" kern="1200"/>
            <a:t>, shaping global trade, science, and cultural exchange</a:t>
          </a:r>
        </a:p>
      </dsp:txBody>
      <dsp:txXfrm>
        <a:off x="0" y="870586"/>
        <a:ext cx="10515600" cy="870055"/>
      </dsp:txXfrm>
    </dsp:sp>
    <dsp:sp modelId="{F2B0399E-A5EC-41DF-A92A-5113432D096E}">
      <dsp:nvSpPr>
        <dsp:cNvPr id="0" name=""/>
        <dsp:cNvSpPr/>
      </dsp:nvSpPr>
      <dsp:spPr>
        <a:xfrm>
          <a:off x="0" y="1740641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657D39-C71D-47DC-A7A9-2F1498FDC26D}">
      <dsp:nvSpPr>
        <dsp:cNvPr id="0" name=""/>
        <dsp:cNvSpPr/>
      </dsp:nvSpPr>
      <dsp:spPr>
        <a:xfrm>
          <a:off x="0" y="1740641"/>
          <a:ext cx="10515600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/>
            <a:t>Built one of the </a:t>
          </a:r>
          <a:r>
            <a:rPr lang="en-US" sz="2500" b="1" kern="1200"/>
            <a:t>first global empires</a:t>
          </a:r>
          <a:r>
            <a:rPr lang="en-US" sz="2500" kern="1200"/>
            <a:t>, connecting continents</a:t>
          </a:r>
        </a:p>
      </dsp:txBody>
      <dsp:txXfrm>
        <a:off x="0" y="1740641"/>
        <a:ext cx="10515600" cy="870055"/>
      </dsp:txXfrm>
    </dsp:sp>
    <dsp:sp modelId="{B99963DD-0FF4-484B-80FA-CB7F90307A9D}">
      <dsp:nvSpPr>
        <dsp:cNvPr id="0" name=""/>
        <dsp:cNvSpPr/>
      </dsp:nvSpPr>
      <dsp:spPr>
        <a:xfrm>
          <a:off x="0" y="2610696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AC600F-6435-4B2D-8295-65D2B6F70945}">
      <dsp:nvSpPr>
        <dsp:cNvPr id="0" name=""/>
        <dsp:cNvSpPr/>
      </dsp:nvSpPr>
      <dsp:spPr>
        <a:xfrm>
          <a:off x="0" y="2610696"/>
          <a:ext cx="10515600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/>
            <a:t>Established Portugal as a </a:t>
          </a:r>
          <a:r>
            <a:rPr lang="en-US" sz="2500" b="1" kern="1200"/>
            <a:t>melting pot of cultures, ideas, and innovation</a:t>
          </a:r>
          <a:endParaRPr lang="en-US" sz="2500" kern="1200"/>
        </a:p>
      </dsp:txBody>
      <dsp:txXfrm>
        <a:off x="0" y="2610696"/>
        <a:ext cx="10515600" cy="870055"/>
      </dsp:txXfrm>
    </dsp:sp>
    <dsp:sp modelId="{BD23E253-443B-477E-94E8-F08713E886C8}">
      <dsp:nvSpPr>
        <dsp:cNvPr id="0" name=""/>
        <dsp:cNvSpPr/>
      </dsp:nvSpPr>
      <dsp:spPr>
        <a:xfrm>
          <a:off x="0" y="3480751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4F71AA-8777-4C7A-AFF8-B6386819CF26}">
      <dsp:nvSpPr>
        <dsp:cNvPr id="0" name=""/>
        <dsp:cNvSpPr/>
      </dsp:nvSpPr>
      <dsp:spPr>
        <a:xfrm>
          <a:off x="0" y="3480751"/>
          <a:ext cx="10515600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/>
            <a:t>This legacy of exploration now evolves into </a:t>
          </a:r>
          <a:r>
            <a:rPr lang="en-US" sz="2500" b="1" kern="1200"/>
            <a:t>intellectual and scientific leadership</a:t>
          </a:r>
          <a:endParaRPr lang="en-US" sz="2500" kern="1200"/>
        </a:p>
      </dsp:txBody>
      <dsp:txXfrm>
        <a:off x="0" y="3480751"/>
        <a:ext cx="10515600" cy="870055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D77817-E1B0-457C-AA30-98FF54586C72}">
      <dsp:nvSpPr>
        <dsp:cNvPr id="0" name=""/>
        <dsp:cNvSpPr/>
      </dsp:nvSpPr>
      <dsp:spPr>
        <a:xfrm>
          <a:off x="212335" y="469890"/>
          <a:ext cx="1335915" cy="1335915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7B7B632-03D8-44DD-B380-B6C848443B4E}">
      <dsp:nvSpPr>
        <dsp:cNvPr id="0" name=""/>
        <dsp:cNvSpPr/>
      </dsp:nvSpPr>
      <dsp:spPr>
        <a:xfrm>
          <a:off x="492877" y="750432"/>
          <a:ext cx="774830" cy="77483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DAB79A-7F58-484D-B8CD-B068CB2655C1}">
      <dsp:nvSpPr>
        <dsp:cNvPr id="0" name=""/>
        <dsp:cNvSpPr/>
      </dsp:nvSpPr>
      <dsp:spPr>
        <a:xfrm>
          <a:off x="1834517" y="469890"/>
          <a:ext cx="3148942" cy="13359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/>
            <a:t>Increase research income by </a:t>
          </a:r>
          <a:r>
            <a:rPr lang="en-US" sz="2400" b="1" kern="1200"/>
            <a:t>30%</a:t>
          </a:r>
          <a:endParaRPr lang="en-US" sz="2400" kern="1200"/>
        </a:p>
      </dsp:txBody>
      <dsp:txXfrm>
        <a:off x="1834517" y="469890"/>
        <a:ext cx="3148942" cy="1335915"/>
      </dsp:txXfrm>
    </dsp:sp>
    <dsp:sp modelId="{F1B11C03-5283-46E4-8AD1-B4277FF7C3F1}">
      <dsp:nvSpPr>
        <dsp:cNvPr id="0" name=""/>
        <dsp:cNvSpPr/>
      </dsp:nvSpPr>
      <dsp:spPr>
        <a:xfrm>
          <a:off x="5532139" y="469890"/>
          <a:ext cx="1335915" cy="1335915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881476C-C38F-4BD5-B0C6-383F7D88FD35}">
      <dsp:nvSpPr>
        <dsp:cNvPr id="0" name=""/>
        <dsp:cNvSpPr/>
      </dsp:nvSpPr>
      <dsp:spPr>
        <a:xfrm>
          <a:off x="5812681" y="750432"/>
          <a:ext cx="774830" cy="77483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EE0C6D-443F-494E-892D-73EE6B1E35CE}">
      <dsp:nvSpPr>
        <dsp:cNvPr id="0" name=""/>
        <dsp:cNvSpPr/>
      </dsp:nvSpPr>
      <dsp:spPr>
        <a:xfrm>
          <a:off x="7154322" y="469890"/>
          <a:ext cx="3148942" cy="13359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/>
            <a:t>Double industry partnerships</a:t>
          </a:r>
        </a:p>
      </dsp:txBody>
      <dsp:txXfrm>
        <a:off x="7154322" y="469890"/>
        <a:ext cx="3148942" cy="1335915"/>
      </dsp:txXfrm>
    </dsp:sp>
    <dsp:sp modelId="{BF2909F7-5700-41DD-A11B-FC92AC6B85E0}">
      <dsp:nvSpPr>
        <dsp:cNvPr id="0" name=""/>
        <dsp:cNvSpPr/>
      </dsp:nvSpPr>
      <dsp:spPr>
        <a:xfrm>
          <a:off x="212335" y="2545532"/>
          <a:ext cx="1335915" cy="1335915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9815951-41F4-46F1-80DE-DC5D08E4B653}">
      <dsp:nvSpPr>
        <dsp:cNvPr id="0" name=""/>
        <dsp:cNvSpPr/>
      </dsp:nvSpPr>
      <dsp:spPr>
        <a:xfrm>
          <a:off x="492877" y="2826074"/>
          <a:ext cx="774830" cy="77483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3F8403-3530-45A9-8F1A-D5D0094DB2EA}">
      <dsp:nvSpPr>
        <dsp:cNvPr id="0" name=""/>
        <dsp:cNvSpPr/>
      </dsp:nvSpPr>
      <dsp:spPr>
        <a:xfrm>
          <a:off x="1834517" y="2545532"/>
          <a:ext cx="3148942" cy="13359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/>
            <a:t>Launch </a:t>
          </a:r>
          <a:r>
            <a:rPr lang="en-US" sz="2400" b="1" kern="1200"/>
            <a:t>20+ startups/scaleups</a:t>
          </a:r>
          <a:endParaRPr lang="en-US" sz="2400" kern="1200"/>
        </a:p>
      </dsp:txBody>
      <dsp:txXfrm>
        <a:off x="1834517" y="2545532"/>
        <a:ext cx="3148942" cy="1335915"/>
      </dsp:txXfrm>
    </dsp:sp>
    <dsp:sp modelId="{8B4A2AEE-E92F-428A-81A3-C19FB1D10751}">
      <dsp:nvSpPr>
        <dsp:cNvPr id="0" name=""/>
        <dsp:cNvSpPr/>
      </dsp:nvSpPr>
      <dsp:spPr>
        <a:xfrm>
          <a:off x="5532139" y="2545532"/>
          <a:ext cx="1335915" cy="1335915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B11CEDF-E661-4932-87C1-51ADA3CD860C}">
      <dsp:nvSpPr>
        <dsp:cNvPr id="0" name=""/>
        <dsp:cNvSpPr/>
      </dsp:nvSpPr>
      <dsp:spPr>
        <a:xfrm>
          <a:off x="5812681" y="2826074"/>
          <a:ext cx="774830" cy="77483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EF25A0-9CB3-4BE8-AE77-14836E517B20}">
      <dsp:nvSpPr>
        <dsp:cNvPr id="0" name=""/>
        <dsp:cNvSpPr/>
      </dsp:nvSpPr>
      <dsp:spPr>
        <a:xfrm>
          <a:off x="7154322" y="2545532"/>
          <a:ext cx="3148942" cy="13359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/>
            <a:t>Increase interdisciplinary publications </a:t>
          </a:r>
        </a:p>
      </dsp:txBody>
      <dsp:txXfrm>
        <a:off x="7154322" y="2545532"/>
        <a:ext cx="3148942" cy="1335915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9DE8D4-0C72-4CCA-BFAF-15658B317E17}">
      <dsp:nvSpPr>
        <dsp:cNvPr id="0" name=""/>
        <dsp:cNvSpPr/>
      </dsp:nvSpPr>
      <dsp:spPr>
        <a:xfrm>
          <a:off x="0" y="665"/>
          <a:ext cx="6666833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A3853F8-F33C-4AC8-AB21-47EF4F4DEA2F}">
      <dsp:nvSpPr>
        <dsp:cNvPr id="0" name=""/>
        <dsp:cNvSpPr/>
      </dsp:nvSpPr>
      <dsp:spPr>
        <a:xfrm>
          <a:off x="0" y="665"/>
          <a:ext cx="6666833" cy="10905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/>
            <a:t>Strategic alliances with top universities</a:t>
          </a:r>
        </a:p>
      </dsp:txBody>
      <dsp:txXfrm>
        <a:off x="0" y="665"/>
        <a:ext cx="6666833" cy="1090517"/>
      </dsp:txXfrm>
    </dsp:sp>
    <dsp:sp modelId="{4635007B-C537-47F3-9865-3EB043149666}">
      <dsp:nvSpPr>
        <dsp:cNvPr id="0" name=""/>
        <dsp:cNvSpPr/>
      </dsp:nvSpPr>
      <dsp:spPr>
        <a:xfrm>
          <a:off x="0" y="1091183"/>
          <a:ext cx="6666833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C321668-06AA-4EBC-B59B-BD160098A4A4}">
      <dsp:nvSpPr>
        <dsp:cNvPr id="0" name=""/>
        <dsp:cNvSpPr/>
      </dsp:nvSpPr>
      <dsp:spPr>
        <a:xfrm>
          <a:off x="0" y="1091183"/>
          <a:ext cx="6666833" cy="10905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/>
            <a:t>Expansion of joint degrees &amp; mobility programs</a:t>
          </a:r>
        </a:p>
      </dsp:txBody>
      <dsp:txXfrm>
        <a:off x="0" y="1091183"/>
        <a:ext cx="6666833" cy="1090517"/>
      </dsp:txXfrm>
    </dsp:sp>
    <dsp:sp modelId="{D51AAB31-943E-48E1-B6F2-DEF2373425F9}">
      <dsp:nvSpPr>
        <dsp:cNvPr id="0" name=""/>
        <dsp:cNvSpPr/>
      </dsp:nvSpPr>
      <dsp:spPr>
        <a:xfrm>
          <a:off x="0" y="2181701"/>
          <a:ext cx="6666833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1CE0281-C0CD-4256-9B65-7F4920745437}">
      <dsp:nvSpPr>
        <dsp:cNvPr id="0" name=""/>
        <dsp:cNvSpPr/>
      </dsp:nvSpPr>
      <dsp:spPr>
        <a:xfrm>
          <a:off x="0" y="2181701"/>
          <a:ext cx="6666833" cy="10905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/>
            <a:t>Increased international student recruitment</a:t>
          </a:r>
        </a:p>
      </dsp:txBody>
      <dsp:txXfrm>
        <a:off x="0" y="2181701"/>
        <a:ext cx="6666833" cy="1090517"/>
      </dsp:txXfrm>
    </dsp:sp>
    <dsp:sp modelId="{B159E197-4194-4645-8E30-9C7216B2A7DC}">
      <dsp:nvSpPr>
        <dsp:cNvPr id="0" name=""/>
        <dsp:cNvSpPr/>
      </dsp:nvSpPr>
      <dsp:spPr>
        <a:xfrm>
          <a:off x="0" y="3272218"/>
          <a:ext cx="6666833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9628BED-633A-4FA9-9D17-0155CCBAB3D1}">
      <dsp:nvSpPr>
        <dsp:cNvPr id="0" name=""/>
        <dsp:cNvSpPr/>
      </dsp:nvSpPr>
      <dsp:spPr>
        <a:xfrm>
          <a:off x="0" y="3272218"/>
          <a:ext cx="6666833" cy="10905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/>
            <a:t>Strengthened global research networks</a:t>
          </a:r>
        </a:p>
      </dsp:txBody>
      <dsp:txXfrm>
        <a:off x="0" y="3272218"/>
        <a:ext cx="6666833" cy="1090517"/>
      </dsp:txXfrm>
    </dsp:sp>
    <dsp:sp modelId="{F40561D8-9542-4449-8C60-71ED93922C09}">
      <dsp:nvSpPr>
        <dsp:cNvPr id="0" name=""/>
        <dsp:cNvSpPr/>
      </dsp:nvSpPr>
      <dsp:spPr>
        <a:xfrm>
          <a:off x="0" y="4362736"/>
          <a:ext cx="6666833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73D1F9A-4708-4B92-99D2-07E2371F6FB3}">
      <dsp:nvSpPr>
        <dsp:cNvPr id="0" name=""/>
        <dsp:cNvSpPr/>
      </dsp:nvSpPr>
      <dsp:spPr>
        <a:xfrm>
          <a:off x="0" y="4362736"/>
          <a:ext cx="6666833" cy="10905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/>
            <a:t>Enhanced international student experience </a:t>
          </a:r>
        </a:p>
      </dsp:txBody>
      <dsp:txXfrm>
        <a:off x="0" y="4362736"/>
        <a:ext cx="6666833" cy="1090517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9B745E-5B55-413F-839E-DD96F05C52CF}">
      <dsp:nvSpPr>
        <dsp:cNvPr id="0" name=""/>
        <dsp:cNvSpPr/>
      </dsp:nvSpPr>
      <dsp:spPr>
        <a:xfrm>
          <a:off x="3080" y="464830"/>
          <a:ext cx="2444055" cy="342167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48" tIns="330200" rIns="190548" bIns="330200" numCol="1" spcCol="1270" anchor="t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/>
            <a:t>Increase international students by </a:t>
          </a:r>
          <a:r>
            <a:rPr lang="en-US" sz="1900" b="1" kern="1200"/>
            <a:t>25%</a:t>
          </a:r>
          <a:endParaRPr lang="en-US" sz="1900" kern="1200"/>
        </a:p>
      </dsp:txBody>
      <dsp:txXfrm>
        <a:off x="3080" y="1765067"/>
        <a:ext cx="2444055" cy="2053006"/>
      </dsp:txXfrm>
    </dsp:sp>
    <dsp:sp modelId="{559F5BBA-03F1-473C-8DEC-05C3DF0FE47A}">
      <dsp:nvSpPr>
        <dsp:cNvPr id="0" name=""/>
        <dsp:cNvSpPr/>
      </dsp:nvSpPr>
      <dsp:spPr>
        <a:xfrm>
          <a:off x="711856" y="806997"/>
          <a:ext cx="1026503" cy="102650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30" tIns="12700" rIns="80030" bIns="1270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800" kern="1200"/>
            <a:t>1</a:t>
          </a:r>
        </a:p>
      </dsp:txBody>
      <dsp:txXfrm>
        <a:off x="862184" y="957325"/>
        <a:ext cx="725847" cy="725847"/>
      </dsp:txXfrm>
    </dsp:sp>
    <dsp:sp modelId="{7A712A45-3721-4954-A934-C18B52FD2F98}">
      <dsp:nvSpPr>
        <dsp:cNvPr id="0" name=""/>
        <dsp:cNvSpPr/>
      </dsp:nvSpPr>
      <dsp:spPr>
        <a:xfrm>
          <a:off x="3080" y="3886435"/>
          <a:ext cx="2444055" cy="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700718-BB2D-4AA9-A5D4-794AECBA91D6}">
      <dsp:nvSpPr>
        <dsp:cNvPr id="0" name=""/>
        <dsp:cNvSpPr/>
      </dsp:nvSpPr>
      <dsp:spPr>
        <a:xfrm>
          <a:off x="2691541" y="464830"/>
          <a:ext cx="2444055" cy="342167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48" tIns="330200" rIns="190548" bIns="330200" numCol="1" spcCol="1270" anchor="t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/>
            <a:t>Establish </a:t>
          </a:r>
          <a:r>
            <a:rPr lang="en-US" sz="1900" b="1" kern="1200"/>
            <a:t>15 strategic partnerships</a:t>
          </a:r>
          <a:endParaRPr lang="en-US" sz="1900" kern="1200"/>
        </a:p>
      </dsp:txBody>
      <dsp:txXfrm>
        <a:off x="2691541" y="1765067"/>
        <a:ext cx="2444055" cy="2053006"/>
      </dsp:txXfrm>
    </dsp:sp>
    <dsp:sp modelId="{7F765AD7-AEA4-4432-B10C-3482ED348AD4}">
      <dsp:nvSpPr>
        <dsp:cNvPr id="0" name=""/>
        <dsp:cNvSpPr/>
      </dsp:nvSpPr>
      <dsp:spPr>
        <a:xfrm>
          <a:off x="3400317" y="806997"/>
          <a:ext cx="1026503" cy="102650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30" tIns="12700" rIns="80030" bIns="1270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800" kern="1200"/>
            <a:t>2</a:t>
          </a:r>
        </a:p>
      </dsp:txBody>
      <dsp:txXfrm>
        <a:off x="3550645" y="957325"/>
        <a:ext cx="725847" cy="725847"/>
      </dsp:txXfrm>
    </dsp:sp>
    <dsp:sp modelId="{9E467634-A429-429A-98B0-480CC82F41A6}">
      <dsp:nvSpPr>
        <dsp:cNvPr id="0" name=""/>
        <dsp:cNvSpPr/>
      </dsp:nvSpPr>
      <dsp:spPr>
        <a:xfrm>
          <a:off x="2691541" y="3886435"/>
          <a:ext cx="2444055" cy="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DE9C31-80BB-40B1-952E-8B6CFF1809C1}">
      <dsp:nvSpPr>
        <dsp:cNvPr id="0" name=""/>
        <dsp:cNvSpPr/>
      </dsp:nvSpPr>
      <dsp:spPr>
        <a:xfrm>
          <a:off x="5380002" y="464830"/>
          <a:ext cx="2444055" cy="342167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48" tIns="330200" rIns="190548" bIns="330200" numCol="1" spcCol="1270" anchor="t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/>
            <a:t>Improve global ranking and reputation</a:t>
          </a:r>
        </a:p>
      </dsp:txBody>
      <dsp:txXfrm>
        <a:off x="5380002" y="1765067"/>
        <a:ext cx="2444055" cy="2053006"/>
      </dsp:txXfrm>
    </dsp:sp>
    <dsp:sp modelId="{FB47FB43-6B74-4AA4-B6C8-17E23D9300BD}">
      <dsp:nvSpPr>
        <dsp:cNvPr id="0" name=""/>
        <dsp:cNvSpPr/>
      </dsp:nvSpPr>
      <dsp:spPr>
        <a:xfrm>
          <a:off x="6088778" y="806997"/>
          <a:ext cx="1026503" cy="102650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30" tIns="12700" rIns="80030" bIns="1270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800" kern="1200"/>
            <a:t>3</a:t>
          </a:r>
        </a:p>
      </dsp:txBody>
      <dsp:txXfrm>
        <a:off x="6239106" y="957325"/>
        <a:ext cx="725847" cy="725847"/>
      </dsp:txXfrm>
    </dsp:sp>
    <dsp:sp modelId="{F53DAC30-31FF-4368-9C72-0EA92DFF20AD}">
      <dsp:nvSpPr>
        <dsp:cNvPr id="0" name=""/>
        <dsp:cNvSpPr/>
      </dsp:nvSpPr>
      <dsp:spPr>
        <a:xfrm>
          <a:off x="5380002" y="3886435"/>
          <a:ext cx="2444055" cy="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81DAB1-E190-411C-AE0A-5E0063580400}">
      <dsp:nvSpPr>
        <dsp:cNvPr id="0" name=""/>
        <dsp:cNvSpPr/>
      </dsp:nvSpPr>
      <dsp:spPr>
        <a:xfrm>
          <a:off x="8068463" y="464830"/>
          <a:ext cx="2444055" cy="342167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48" tIns="330200" rIns="190548" bIns="330200" numCol="1" spcCol="1270" anchor="t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/>
            <a:t>Expand EU-funded collaborations (Horizon, Erasmus+) </a:t>
          </a:r>
        </a:p>
      </dsp:txBody>
      <dsp:txXfrm>
        <a:off x="8068463" y="1765067"/>
        <a:ext cx="2444055" cy="2053006"/>
      </dsp:txXfrm>
    </dsp:sp>
    <dsp:sp modelId="{4BA4730E-D023-44FA-997A-DC594437FD26}">
      <dsp:nvSpPr>
        <dsp:cNvPr id="0" name=""/>
        <dsp:cNvSpPr/>
      </dsp:nvSpPr>
      <dsp:spPr>
        <a:xfrm>
          <a:off x="8777239" y="806997"/>
          <a:ext cx="1026503" cy="102650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30" tIns="12700" rIns="80030" bIns="1270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800" kern="1200"/>
            <a:t>4</a:t>
          </a:r>
        </a:p>
      </dsp:txBody>
      <dsp:txXfrm>
        <a:off x="8927567" y="957325"/>
        <a:ext cx="725847" cy="725847"/>
      </dsp:txXfrm>
    </dsp:sp>
    <dsp:sp modelId="{2BF09A1B-6DB4-470B-BA42-1D37A41A7C71}">
      <dsp:nvSpPr>
        <dsp:cNvPr id="0" name=""/>
        <dsp:cNvSpPr/>
      </dsp:nvSpPr>
      <dsp:spPr>
        <a:xfrm>
          <a:off x="8068463" y="3886435"/>
          <a:ext cx="2444055" cy="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6DF540-DA72-4CDE-93EC-921FA27B6A80}">
      <dsp:nvSpPr>
        <dsp:cNvPr id="0" name=""/>
        <dsp:cNvSpPr/>
      </dsp:nvSpPr>
      <dsp:spPr>
        <a:xfrm>
          <a:off x="145160" y="178712"/>
          <a:ext cx="1301244" cy="1301244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49A069F-82F1-440D-A4AB-08D4B91D4434}">
      <dsp:nvSpPr>
        <dsp:cNvPr id="0" name=""/>
        <dsp:cNvSpPr/>
      </dsp:nvSpPr>
      <dsp:spPr>
        <a:xfrm>
          <a:off x="418421" y="451973"/>
          <a:ext cx="754721" cy="754721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8DA5D38-8118-4AC2-B696-238C1BC26B30}">
      <dsp:nvSpPr>
        <dsp:cNvPr id="0" name=""/>
        <dsp:cNvSpPr/>
      </dsp:nvSpPr>
      <dsp:spPr>
        <a:xfrm>
          <a:off x="1725242" y="178712"/>
          <a:ext cx="3067218" cy="13012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/>
            <a:t>Partnerships with government, NGOs, and industry</a:t>
          </a:r>
        </a:p>
      </dsp:txBody>
      <dsp:txXfrm>
        <a:off x="1725242" y="178712"/>
        <a:ext cx="3067218" cy="1301244"/>
      </dsp:txXfrm>
    </dsp:sp>
    <dsp:sp modelId="{4383387C-65D3-44EE-A8DF-042039F18C1C}">
      <dsp:nvSpPr>
        <dsp:cNvPr id="0" name=""/>
        <dsp:cNvSpPr/>
      </dsp:nvSpPr>
      <dsp:spPr>
        <a:xfrm>
          <a:off x="5326899" y="178712"/>
          <a:ext cx="1301244" cy="1301244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784660-1471-4239-8EF0-C86CA1D80DE9}">
      <dsp:nvSpPr>
        <dsp:cNvPr id="0" name=""/>
        <dsp:cNvSpPr/>
      </dsp:nvSpPr>
      <dsp:spPr>
        <a:xfrm>
          <a:off x="5600160" y="451973"/>
          <a:ext cx="754721" cy="754721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07694E-6517-45E2-B75E-7FA089D5E16C}">
      <dsp:nvSpPr>
        <dsp:cNvPr id="0" name=""/>
        <dsp:cNvSpPr/>
      </dsp:nvSpPr>
      <dsp:spPr>
        <a:xfrm>
          <a:off x="6906981" y="178712"/>
          <a:ext cx="3067218" cy="13012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/>
            <a:t>Public lectures and community engagement programs</a:t>
          </a:r>
        </a:p>
      </dsp:txBody>
      <dsp:txXfrm>
        <a:off x="6906981" y="178712"/>
        <a:ext cx="3067218" cy="1301244"/>
      </dsp:txXfrm>
    </dsp:sp>
    <dsp:sp modelId="{F736BE4B-E1CD-426A-A033-BD9196880B05}">
      <dsp:nvSpPr>
        <dsp:cNvPr id="0" name=""/>
        <dsp:cNvSpPr/>
      </dsp:nvSpPr>
      <dsp:spPr>
        <a:xfrm>
          <a:off x="145160" y="2086203"/>
          <a:ext cx="1301244" cy="1301244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43A8B2B-4ECC-4D10-932D-2B3434422735}">
      <dsp:nvSpPr>
        <dsp:cNvPr id="0" name=""/>
        <dsp:cNvSpPr/>
      </dsp:nvSpPr>
      <dsp:spPr>
        <a:xfrm>
          <a:off x="418421" y="2359464"/>
          <a:ext cx="754721" cy="754721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5B7FFB-2901-4829-B5E4-6DE5390C5BD7}">
      <dsp:nvSpPr>
        <dsp:cNvPr id="0" name=""/>
        <dsp:cNvSpPr/>
      </dsp:nvSpPr>
      <dsp:spPr>
        <a:xfrm>
          <a:off x="1725242" y="2086203"/>
          <a:ext cx="3067218" cy="13012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/>
            <a:t>Citizen science and local impact initiatives</a:t>
          </a:r>
        </a:p>
      </dsp:txBody>
      <dsp:txXfrm>
        <a:off x="1725242" y="2086203"/>
        <a:ext cx="3067218" cy="1301244"/>
      </dsp:txXfrm>
    </dsp:sp>
    <dsp:sp modelId="{B075558C-7F21-4696-97DC-B9EE370B4663}">
      <dsp:nvSpPr>
        <dsp:cNvPr id="0" name=""/>
        <dsp:cNvSpPr/>
      </dsp:nvSpPr>
      <dsp:spPr>
        <a:xfrm>
          <a:off x="5326899" y="2086203"/>
          <a:ext cx="1301244" cy="1301244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D6B7305-CBD3-47C2-816A-57B0759C48A6}">
      <dsp:nvSpPr>
        <dsp:cNvPr id="0" name=""/>
        <dsp:cNvSpPr/>
      </dsp:nvSpPr>
      <dsp:spPr>
        <a:xfrm>
          <a:off x="5600160" y="2359464"/>
          <a:ext cx="754721" cy="754721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4B9182-12D8-4937-A58E-CBF3F426E30F}">
      <dsp:nvSpPr>
        <dsp:cNvPr id="0" name=""/>
        <dsp:cNvSpPr/>
      </dsp:nvSpPr>
      <dsp:spPr>
        <a:xfrm>
          <a:off x="6906981" y="2086203"/>
          <a:ext cx="3067218" cy="13012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/>
            <a:t>Strong Equity, Diversity &amp; Inclusion policies</a:t>
          </a:r>
        </a:p>
      </dsp:txBody>
      <dsp:txXfrm>
        <a:off x="6906981" y="2086203"/>
        <a:ext cx="3067218" cy="1301244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04625A-32AF-4D86-A552-BF6B8AD32722}">
      <dsp:nvSpPr>
        <dsp:cNvPr id="0" name=""/>
        <dsp:cNvSpPr/>
      </dsp:nvSpPr>
      <dsp:spPr>
        <a:xfrm>
          <a:off x="0" y="0"/>
          <a:ext cx="4996212" cy="122965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/>
            <a:t>Measurable community development outcomes</a:t>
          </a:r>
        </a:p>
      </dsp:txBody>
      <dsp:txXfrm>
        <a:off x="36015" y="36015"/>
        <a:ext cx="3565411" cy="1157626"/>
      </dsp:txXfrm>
    </dsp:sp>
    <dsp:sp modelId="{873F6175-AC55-4367-B307-EB0989C531AB}">
      <dsp:nvSpPr>
        <dsp:cNvPr id="0" name=""/>
        <dsp:cNvSpPr/>
      </dsp:nvSpPr>
      <dsp:spPr>
        <a:xfrm>
          <a:off x="418432" y="1453230"/>
          <a:ext cx="4996212" cy="1229656"/>
        </a:xfrm>
        <a:prstGeom prst="roundRect">
          <a:avLst>
            <a:gd name="adj" fmla="val 10000"/>
          </a:avLst>
        </a:prstGeom>
        <a:solidFill>
          <a:schemeClr val="accent5">
            <a:hueOff val="-4050717"/>
            <a:satOff val="-275"/>
            <a:lumOff val="654"/>
            <a:alphaOff val="0"/>
          </a:schemeClr>
        </a:solidFill>
        <a:ln w="1905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/>
            <a:t>Increased regional economic contribution</a:t>
          </a:r>
        </a:p>
      </dsp:txBody>
      <dsp:txXfrm>
        <a:off x="454447" y="1489245"/>
        <a:ext cx="3706472" cy="1157626"/>
      </dsp:txXfrm>
    </dsp:sp>
    <dsp:sp modelId="{DB465043-AFDD-45F7-AA28-F47A72B89D8E}">
      <dsp:nvSpPr>
        <dsp:cNvPr id="0" name=""/>
        <dsp:cNvSpPr/>
      </dsp:nvSpPr>
      <dsp:spPr>
        <a:xfrm>
          <a:off x="830620" y="2906460"/>
          <a:ext cx="4996212" cy="1229656"/>
        </a:xfrm>
        <a:prstGeom prst="roundRect">
          <a:avLst>
            <a:gd name="adj" fmla="val 10000"/>
          </a:avLst>
        </a:prstGeom>
        <a:solidFill>
          <a:schemeClr val="accent5">
            <a:hueOff val="-8101434"/>
            <a:satOff val="-551"/>
            <a:lumOff val="1307"/>
            <a:alphaOff val="0"/>
          </a:schemeClr>
        </a:solidFill>
        <a:ln w="1905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/>
            <a:t>Inclusive and diverse academic environment</a:t>
          </a:r>
        </a:p>
      </dsp:txBody>
      <dsp:txXfrm>
        <a:off x="866635" y="2942475"/>
        <a:ext cx="3712717" cy="1157626"/>
      </dsp:txXfrm>
    </dsp:sp>
    <dsp:sp modelId="{640FB68E-9FB1-45D1-9A05-B717F947F58F}">
      <dsp:nvSpPr>
        <dsp:cNvPr id="0" name=""/>
        <dsp:cNvSpPr/>
      </dsp:nvSpPr>
      <dsp:spPr>
        <a:xfrm>
          <a:off x="1249052" y="4359690"/>
          <a:ext cx="4996212" cy="1229656"/>
        </a:xfrm>
        <a:prstGeom prst="roundRect">
          <a:avLst>
            <a:gd name="adj" fmla="val 10000"/>
          </a:avLst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/>
            <a:t>Strengthened public trust in the university </a:t>
          </a:r>
        </a:p>
      </dsp:txBody>
      <dsp:txXfrm>
        <a:off x="1285067" y="4395705"/>
        <a:ext cx="3706472" cy="1157626"/>
      </dsp:txXfrm>
    </dsp:sp>
    <dsp:sp modelId="{5B358152-6498-4E49-BF10-8F9628AA8FA4}">
      <dsp:nvSpPr>
        <dsp:cNvPr id="0" name=""/>
        <dsp:cNvSpPr/>
      </dsp:nvSpPr>
      <dsp:spPr>
        <a:xfrm>
          <a:off x="4196935" y="941804"/>
          <a:ext cx="799276" cy="799276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>
        <a:off x="4376772" y="941804"/>
        <a:ext cx="439602" cy="601455"/>
      </dsp:txXfrm>
    </dsp:sp>
    <dsp:sp modelId="{950F24AA-DC7A-4873-8A8F-FC71DF9212A3}">
      <dsp:nvSpPr>
        <dsp:cNvPr id="0" name=""/>
        <dsp:cNvSpPr/>
      </dsp:nvSpPr>
      <dsp:spPr>
        <a:xfrm>
          <a:off x="4615368" y="2395035"/>
          <a:ext cx="799276" cy="799276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-5972332"/>
            <a:satOff val="1333"/>
            <a:lumOff val="200"/>
            <a:alphaOff val="0"/>
          </a:schemeClr>
        </a:solidFill>
        <a:ln w="1905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>
        <a:off x="4795205" y="2395035"/>
        <a:ext cx="439602" cy="601455"/>
      </dsp:txXfrm>
    </dsp:sp>
    <dsp:sp modelId="{0A564619-0C8E-42E1-93FB-4B7844E80AAC}">
      <dsp:nvSpPr>
        <dsp:cNvPr id="0" name=""/>
        <dsp:cNvSpPr/>
      </dsp:nvSpPr>
      <dsp:spPr>
        <a:xfrm>
          <a:off x="5027555" y="3848265"/>
          <a:ext cx="799276" cy="799276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-11944664"/>
            <a:satOff val="2667"/>
            <a:lumOff val="401"/>
            <a:alphaOff val="0"/>
          </a:schemeClr>
        </a:solidFill>
        <a:ln w="1905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>
        <a:off x="5207392" y="3848265"/>
        <a:ext cx="439602" cy="601455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4DBA76-1C82-48DB-9ACF-90B30CCC169E}">
      <dsp:nvSpPr>
        <dsp:cNvPr id="0" name=""/>
        <dsp:cNvSpPr/>
      </dsp:nvSpPr>
      <dsp:spPr>
        <a:xfrm>
          <a:off x="0" y="665"/>
          <a:ext cx="6666833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18C62B5-1B5D-4717-899F-6AED8AD99E98}">
      <dsp:nvSpPr>
        <dsp:cNvPr id="0" name=""/>
        <dsp:cNvSpPr/>
      </dsp:nvSpPr>
      <dsp:spPr>
        <a:xfrm>
          <a:off x="0" y="665"/>
          <a:ext cx="6666833" cy="10905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/>
            <a:t>Multi-year financial sustainability model</a:t>
          </a:r>
        </a:p>
      </dsp:txBody>
      <dsp:txXfrm>
        <a:off x="0" y="665"/>
        <a:ext cx="6666833" cy="1090517"/>
      </dsp:txXfrm>
    </dsp:sp>
    <dsp:sp modelId="{28523FF5-9F78-4FF8-B54B-46FCB40859B8}">
      <dsp:nvSpPr>
        <dsp:cNvPr id="0" name=""/>
        <dsp:cNvSpPr/>
      </dsp:nvSpPr>
      <dsp:spPr>
        <a:xfrm>
          <a:off x="0" y="1091183"/>
          <a:ext cx="6666833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61027AA-6AD4-462B-B5D6-45FEA5358BB7}">
      <dsp:nvSpPr>
        <dsp:cNvPr id="0" name=""/>
        <dsp:cNvSpPr/>
      </dsp:nvSpPr>
      <dsp:spPr>
        <a:xfrm>
          <a:off x="0" y="1091183"/>
          <a:ext cx="6666833" cy="10905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/>
            <a:t>Transparent governance systems</a:t>
          </a:r>
        </a:p>
      </dsp:txBody>
      <dsp:txXfrm>
        <a:off x="0" y="1091183"/>
        <a:ext cx="6666833" cy="1090517"/>
      </dsp:txXfrm>
    </dsp:sp>
    <dsp:sp modelId="{D55F49C9-8E87-4155-A19F-D5993AC2AC8B}">
      <dsp:nvSpPr>
        <dsp:cNvPr id="0" name=""/>
        <dsp:cNvSpPr/>
      </dsp:nvSpPr>
      <dsp:spPr>
        <a:xfrm>
          <a:off x="0" y="2181701"/>
          <a:ext cx="6666833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6B844CB-B4A9-4D9A-9CE0-7C50E71B7E0A}">
      <dsp:nvSpPr>
        <dsp:cNvPr id="0" name=""/>
        <dsp:cNvSpPr/>
      </dsp:nvSpPr>
      <dsp:spPr>
        <a:xfrm>
          <a:off x="0" y="2181701"/>
          <a:ext cx="6666833" cy="10905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/>
            <a:t>Full digital university transformation (ERP, platforms)</a:t>
          </a:r>
        </a:p>
      </dsp:txBody>
      <dsp:txXfrm>
        <a:off x="0" y="2181701"/>
        <a:ext cx="6666833" cy="1090517"/>
      </dsp:txXfrm>
    </dsp:sp>
    <dsp:sp modelId="{DA3EA08B-9F4B-4E47-9D7A-2BD6C07F1B50}">
      <dsp:nvSpPr>
        <dsp:cNvPr id="0" name=""/>
        <dsp:cNvSpPr/>
      </dsp:nvSpPr>
      <dsp:spPr>
        <a:xfrm>
          <a:off x="0" y="3272218"/>
          <a:ext cx="6666833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9059C65-E3A0-4C1A-9811-8C962476BF88}">
      <dsp:nvSpPr>
        <dsp:cNvPr id="0" name=""/>
        <dsp:cNvSpPr/>
      </dsp:nvSpPr>
      <dsp:spPr>
        <a:xfrm>
          <a:off x="0" y="3272218"/>
          <a:ext cx="6666833" cy="10905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/>
            <a:t>Cybersecurity and data governance</a:t>
          </a:r>
        </a:p>
      </dsp:txBody>
      <dsp:txXfrm>
        <a:off x="0" y="3272218"/>
        <a:ext cx="6666833" cy="1090517"/>
      </dsp:txXfrm>
    </dsp:sp>
    <dsp:sp modelId="{729A61CC-FC96-474B-BAD9-BE0D469441FF}">
      <dsp:nvSpPr>
        <dsp:cNvPr id="0" name=""/>
        <dsp:cNvSpPr/>
      </dsp:nvSpPr>
      <dsp:spPr>
        <a:xfrm>
          <a:off x="0" y="4362736"/>
          <a:ext cx="6666833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1699C69-2568-4C47-9160-70E79E47785B}">
      <dsp:nvSpPr>
        <dsp:cNvPr id="0" name=""/>
        <dsp:cNvSpPr/>
      </dsp:nvSpPr>
      <dsp:spPr>
        <a:xfrm>
          <a:off x="0" y="4362736"/>
          <a:ext cx="6666833" cy="10905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/>
            <a:t>Green campus and carbon reduction strategy</a:t>
          </a:r>
        </a:p>
      </dsp:txBody>
      <dsp:txXfrm>
        <a:off x="0" y="4362736"/>
        <a:ext cx="6666833" cy="1090517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947380-0AB1-43E3-A328-4954773808E8}">
      <dsp:nvSpPr>
        <dsp:cNvPr id="0" name=""/>
        <dsp:cNvSpPr/>
      </dsp:nvSpPr>
      <dsp:spPr>
        <a:xfrm>
          <a:off x="3040" y="801093"/>
          <a:ext cx="2170958" cy="1378558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DE9780-1F01-437E-BF24-DDDE155DB294}">
      <dsp:nvSpPr>
        <dsp:cNvPr id="0" name=""/>
        <dsp:cNvSpPr/>
      </dsp:nvSpPr>
      <dsp:spPr>
        <a:xfrm>
          <a:off x="244258" y="1030249"/>
          <a:ext cx="2170958" cy="1378558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/>
            <a:t>Balanced and diversified funding streams</a:t>
          </a:r>
        </a:p>
      </dsp:txBody>
      <dsp:txXfrm>
        <a:off x="284635" y="1070626"/>
        <a:ext cx="2090204" cy="1297804"/>
      </dsp:txXfrm>
    </dsp:sp>
    <dsp:sp modelId="{A2CB59C0-4A68-4F33-961C-5F277D006485}">
      <dsp:nvSpPr>
        <dsp:cNvPr id="0" name=""/>
        <dsp:cNvSpPr/>
      </dsp:nvSpPr>
      <dsp:spPr>
        <a:xfrm>
          <a:off x="2656434" y="801093"/>
          <a:ext cx="2170958" cy="1378558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F0C32E-1E49-4070-B7C7-D269382001E2}">
      <dsp:nvSpPr>
        <dsp:cNvPr id="0" name=""/>
        <dsp:cNvSpPr/>
      </dsp:nvSpPr>
      <dsp:spPr>
        <a:xfrm>
          <a:off x="2897652" y="1030249"/>
          <a:ext cx="2170958" cy="1378558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/>
            <a:t>Faster, data-driven decision making</a:t>
          </a:r>
        </a:p>
      </dsp:txBody>
      <dsp:txXfrm>
        <a:off x="2938029" y="1070626"/>
        <a:ext cx="2090204" cy="1297804"/>
      </dsp:txXfrm>
    </dsp:sp>
    <dsp:sp modelId="{0D7A9D19-D4F4-43C8-BC8D-7B20612C12EE}">
      <dsp:nvSpPr>
        <dsp:cNvPr id="0" name=""/>
        <dsp:cNvSpPr/>
      </dsp:nvSpPr>
      <dsp:spPr>
        <a:xfrm>
          <a:off x="5309828" y="801093"/>
          <a:ext cx="2170958" cy="1378558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3DF8C6-E1BE-41A4-B3FF-6F7695915FA4}">
      <dsp:nvSpPr>
        <dsp:cNvPr id="0" name=""/>
        <dsp:cNvSpPr/>
      </dsp:nvSpPr>
      <dsp:spPr>
        <a:xfrm>
          <a:off x="5551046" y="1030249"/>
          <a:ext cx="2170958" cy="1378558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/>
            <a:t>Fully digitized academic ecosystem</a:t>
          </a:r>
        </a:p>
      </dsp:txBody>
      <dsp:txXfrm>
        <a:off x="5591423" y="1070626"/>
        <a:ext cx="2090204" cy="1297804"/>
      </dsp:txXfrm>
    </dsp:sp>
    <dsp:sp modelId="{E307B1D9-8157-43D2-8060-7279F7697882}">
      <dsp:nvSpPr>
        <dsp:cNvPr id="0" name=""/>
        <dsp:cNvSpPr/>
      </dsp:nvSpPr>
      <dsp:spPr>
        <a:xfrm>
          <a:off x="7963222" y="801093"/>
          <a:ext cx="2170958" cy="1378558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B2B9F07-75CE-408E-84A1-0895F7DDBCD4}">
      <dsp:nvSpPr>
        <dsp:cNvPr id="0" name=""/>
        <dsp:cNvSpPr/>
      </dsp:nvSpPr>
      <dsp:spPr>
        <a:xfrm>
          <a:off x="8204440" y="1030249"/>
          <a:ext cx="2170958" cy="1378558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/>
            <a:t>Reduced environmental footprint</a:t>
          </a:r>
        </a:p>
      </dsp:txBody>
      <dsp:txXfrm>
        <a:off x="8244817" y="1070626"/>
        <a:ext cx="2090204" cy="1297804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6C978F-8684-4F2B-9F9E-D10C7EE3908D}">
      <dsp:nvSpPr>
        <dsp:cNvPr id="0" name=""/>
        <dsp:cNvSpPr/>
      </dsp:nvSpPr>
      <dsp:spPr>
        <a:xfrm>
          <a:off x="0" y="531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1017AB-A58C-4DEF-907A-D304FE0D81A9}">
      <dsp:nvSpPr>
        <dsp:cNvPr id="0" name=""/>
        <dsp:cNvSpPr/>
      </dsp:nvSpPr>
      <dsp:spPr>
        <a:xfrm>
          <a:off x="0" y="531"/>
          <a:ext cx="10515600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/>
            <a:t>Rector’s Executive Committee oversight</a:t>
          </a:r>
        </a:p>
      </dsp:txBody>
      <dsp:txXfrm>
        <a:off x="0" y="531"/>
        <a:ext cx="10515600" cy="870055"/>
      </dsp:txXfrm>
    </dsp:sp>
    <dsp:sp modelId="{80BC08E3-3313-4522-ACE7-81833978E39A}">
      <dsp:nvSpPr>
        <dsp:cNvPr id="0" name=""/>
        <dsp:cNvSpPr/>
      </dsp:nvSpPr>
      <dsp:spPr>
        <a:xfrm>
          <a:off x="0" y="870586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ECA6C1-B8BB-4267-B33D-AF28D0E5A457}">
      <dsp:nvSpPr>
        <dsp:cNvPr id="0" name=""/>
        <dsp:cNvSpPr/>
      </dsp:nvSpPr>
      <dsp:spPr>
        <a:xfrm>
          <a:off x="0" y="870586"/>
          <a:ext cx="10515600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/>
            <a:t>Strategy Office for execution tracking</a:t>
          </a:r>
        </a:p>
      </dsp:txBody>
      <dsp:txXfrm>
        <a:off x="0" y="870586"/>
        <a:ext cx="10515600" cy="870055"/>
      </dsp:txXfrm>
    </dsp:sp>
    <dsp:sp modelId="{B5445EA8-4E7D-4E85-A804-577A820F2A68}">
      <dsp:nvSpPr>
        <dsp:cNvPr id="0" name=""/>
        <dsp:cNvSpPr/>
      </dsp:nvSpPr>
      <dsp:spPr>
        <a:xfrm>
          <a:off x="0" y="1740641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1CF13E-1F4B-43F2-BE7C-75C16041A2E8}">
      <dsp:nvSpPr>
        <dsp:cNvPr id="0" name=""/>
        <dsp:cNvSpPr/>
      </dsp:nvSpPr>
      <dsp:spPr>
        <a:xfrm>
          <a:off x="0" y="1740641"/>
          <a:ext cx="10515600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/>
            <a:t>Annual strategic board with stakeholders</a:t>
          </a:r>
        </a:p>
      </dsp:txBody>
      <dsp:txXfrm>
        <a:off x="0" y="1740641"/>
        <a:ext cx="10515600" cy="870055"/>
      </dsp:txXfrm>
    </dsp:sp>
    <dsp:sp modelId="{C312ADEA-6FEA-49F2-95B4-963666A4C118}">
      <dsp:nvSpPr>
        <dsp:cNvPr id="0" name=""/>
        <dsp:cNvSpPr/>
      </dsp:nvSpPr>
      <dsp:spPr>
        <a:xfrm>
          <a:off x="0" y="2610696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0B6D94-73BB-48DE-BCBF-8328E8B8C955}">
      <dsp:nvSpPr>
        <dsp:cNvPr id="0" name=""/>
        <dsp:cNvSpPr/>
      </dsp:nvSpPr>
      <dsp:spPr>
        <a:xfrm>
          <a:off x="0" y="2610696"/>
          <a:ext cx="10515600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/>
            <a:t>Transparent KPI dashboards</a:t>
          </a:r>
        </a:p>
      </dsp:txBody>
      <dsp:txXfrm>
        <a:off x="0" y="2610696"/>
        <a:ext cx="10515600" cy="870055"/>
      </dsp:txXfrm>
    </dsp:sp>
    <dsp:sp modelId="{1B4C5B6B-5691-4848-9CFD-7FECEA837447}">
      <dsp:nvSpPr>
        <dsp:cNvPr id="0" name=""/>
        <dsp:cNvSpPr/>
      </dsp:nvSpPr>
      <dsp:spPr>
        <a:xfrm>
          <a:off x="0" y="3480751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194773-B87C-4A8F-A718-38299FBBAB4D}">
      <dsp:nvSpPr>
        <dsp:cNvPr id="0" name=""/>
        <dsp:cNvSpPr/>
      </dsp:nvSpPr>
      <dsp:spPr>
        <a:xfrm>
          <a:off x="0" y="3480751"/>
          <a:ext cx="10515600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/>
            <a:t>Continuous faculty and student engagement</a:t>
          </a:r>
        </a:p>
      </dsp:txBody>
      <dsp:txXfrm>
        <a:off x="0" y="3480751"/>
        <a:ext cx="10515600" cy="87005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8B3D54-6DA6-4F0F-9632-A470C1BFF549}">
      <dsp:nvSpPr>
        <dsp:cNvPr id="0" name=""/>
        <dsp:cNvSpPr/>
      </dsp:nvSpPr>
      <dsp:spPr>
        <a:xfrm>
          <a:off x="0" y="4105454"/>
          <a:ext cx="6666833" cy="1347501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/>
            <a:t>Today, the challenge is to </a:t>
          </a:r>
          <a:r>
            <a:rPr lang="en-US" sz="2500" b="1" kern="1200"/>
            <a:t>lead a new era of intellectual exploration</a:t>
          </a:r>
          <a:endParaRPr lang="en-US" sz="2500" kern="1200"/>
        </a:p>
      </dsp:txBody>
      <dsp:txXfrm>
        <a:off x="0" y="4105454"/>
        <a:ext cx="6666833" cy="1347501"/>
      </dsp:txXfrm>
    </dsp:sp>
    <dsp:sp modelId="{AF1F5F8B-B7A2-4B05-983E-C0F50C179CDF}">
      <dsp:nvSpPr>
        <dsp:cNvPr id="0" name=""/>
        <dsp:cNvSpPr/>
      </dsp:nvSpPr>
      <dsp:spPr>
        <a:xfrm rot="10800000">
          <a:off x="0" y="2053209"/>
          <a:ext cx="6666833" cy="2072457"/>
        </a:xfrm>
        <a:prstGeom prst="upArrowCallout">
          <a:avLst/>
        </a:prstGeom>
        <a:gradFill rotWithShape="0">
          <a:gsLst>
            <a:gs pos="0">
              <a:schemeClr val="accent2">
                <a:hueOff val="3221806"/>
                <a:satOff val="-9246"/>
                <a:lumOff val="-1480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3221806"/>
                <a:satOff val="-9246"/>
                <a:lumOff val="-1480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3221806"/>
                <a:satOff val="-9246"/>
                <a:lumOff val="-1480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/>
            <a:t>A modern center for:</a:t>
          </a:r>
        </a:p>
      </dsp:txBody>
      <dsp:txXfrm rot="-10800000">
        <a:off x="0" y="2053209"/>
        <a:ext cx="6666833" cy="727432"/>
      </dsp:txXfrm>
    </dsp:sp>
    <dsp:sp modelId="{8B5CEFC3-91FA-48D1-914A-E56C86632893}">
      <dsp:nvSpPr>
        <dsp:cNvPr id="0" name=""/>
        <dsp:cNvSpPr/>
      </dsp:nvSpPr>
      <dsp:spPr>
        <a:xfrm>
          <a:off x="3255" y="2780641"/>
          <a:ext cx="2220107" cy="619664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/>
            <a:t>Knowledge creation</a:t>
          </a:r>
        </a:p>
      </dsp:txBody>
      <dsp:txXfrm>
        <a:off x="3255" y="2780641"/>
        <a:ext cx="2220107" cy="619664"/>
      </dsp:txXfrm>
    </dsp:sp>
    <dsp:sp modelId="{4D94D248-4BB3-4EFC-A809-D8805E3C8484}">
      <dsp:nvSpPr>
        <dsp:cNvPr id="0" name=""/>
        <dsp:cNvSpPr/>
      </dsp:nvSpPr>
      <dsp:spPr>
        <a:xfrm>
          <a:off x="2223362" y="2780641"/>
          <a:ext cx="2220107" cy="619664"/>
        </a:xfrm>
        <a:prstGeom prst="rect">
          <a:avLst/>
        </a:prstGeom>
        <a:solidFill>
          <a:schemeClr val="accent2">
            <a:tint val="40000"/>
            <a:alpha val="90000"/>
            <a:hueOff val="3367362"/>
            <a:satOff val="-31116"/>
            <a:lumOff val="-3508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3367362"/>
              <a:satOff val="-31116"/>
              <a:lumOff val="-3508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/>
            <a:t>Global collaboration</a:t>
          </a:r>
        </a:p>
      </dsp:txBody>
      <dsp:txXfrm>
        <a:off x="2223362" y="2780641"/>
        <a:ext cx="2220107" cy="619664"/>
      </dsp:txXfrm>
    </dsp:sp>
    <dsp:sp modelId="{461F8431-6B4C-46DB-85A8-75A83170D618}">
      <dsp:nvSpPr>
        <dsp:cNvPr id="0" name=""/>
        <dsp:cNvSpPr/>
      </dsp:nvSpPr>
      <dsp:spPr>
        <a:xfrm>
          <a:off x="4443470" y="2780641"/>
          <a:ext cx="2220107" cy="619664"/>
        </a:xfrm>
        <a:prstGeom prst="rect">
          <a:avLst/>
        </a:prstGeom>
        <a:solidFill>
          <a:schemeClr val="accent2">
            <a:tint val="40000"/>
            <a:alpha val="90000"/>
            <a:hueOff val="6734724"/>
            <a:satOff val="-62232"/>
            <a:lumOff val="-7015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6734724"/>
              <a:satOff val="-62232"/>
              <a:lumOff val="-7015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/>
            <a:t>Societal transformation</a:t>
          </a:r>
        </a:p>
      </dsp:txBody>
      <dsp:txXfrm>
        <a:off x="4443470" y="2780641"/>
        <a:ext cx="2220107" cy="619664"/>
      </dsp:txXfrm>
    </dsp:sp>
    <dsp:sp modelId="{4DE40048-C435-458D-A13C-67AFEDB40B6E}">
      <dsp:nvSpPr>
        <dsp:cNvPr id="0" name=""/>
        <dsp:cNvSpPr/>
      </dsp:nvSpPr>
      <dsp:spPr>
        <a:xfrm rot="10800000">
          <a:off x="0" y="964"/>
          <a:ext cx="6666833" cy="2072457"/>
        </a:xfrm>
        <a:prstGeom prst="upArrowCallout">
          <a:avLst/>
        </a:prstGeom>
        <a:gradFill rotWithShape="0">
          <a:gsLst>
            <a:gs pos="0">
              <a:schemeClr val="accent2">
                <a:hueOff val="6443612"/>
                <a:satOff val="-18493"/>
                <a:lumOff val="-2960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6443612"/>
                <a:satOff val="-18493"/>
                <a:lumOff val="-2960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6443612"/>
                <a:satOff val="-18493"/>
                <a:lumOff val="-2960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/>
            <a:t>The same spirit of discovery now lives within institutions like the </a:t>
          </a:r>
          <a:r>
            <a:rPr lang="en-US" sz="2500" b="1" kern="1200"/>
            <a:t>University of Porto</a:t>
          </a:r>
          <a:endParaRPr lang="en-US" sz="2500" kern="1200"/>
        </a:p>
      </dsp:txBody>
      <dsp:txXfrm rot="10800000">
        <a:off x="0" y="964"/>
        <a:ext cx="6666833" cy="134662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5A6A69-8BAC-4E26-8A31-76EEB40D0072}">
      <dsp:nvSpPr>
        <dsp:cNvPr id="0" name=""/>
        <dsp:cNvSpPr/>
      </dsp:nvSpPr>
      <dsp:spPr>
        <a:xfrm>
          <a:off x="0" y="4366"/>
          <a:ext cx="6245265" cy="93010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42566AB-CF6F-4204-9020-69E5782E89B0}">
      <dsp:nvSpPr>
        <dsp:cNvPr id="0" name=""/>
        <dsp:cNvSpPr/>
      </dsp:nvSpPr>
      <dsp:spPr>
        <a:xfrm>
          <a:off x="281355" y="213639"/>
          <a:ext cx="511556" cy="511556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A460C5-75B6-423D-B3AE-8085C613426D}">
      <dsp:nvSpPr>
        <dsp:cNvPr id="0" name=""/>
        <dsp:cNvSpPr/>
      </dsp:nvSpPr>
      <dsp:spPr>
        <a:xfrm>
          <a:off x="1074268" y="4366"/>
          <a:ext cx="5170996" cy="9301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436" tIns="98436" rIns="98436" bIns="98436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/>
            <a:t>Founded in </a:t>
          </a:r>
          <a:r>
            <a:rPr lang="en-US" sz="1500" b="1" kern="1200"/>
            <a:t>1911</a:t>
          </a:r>
          <a:r>
            <a:rPr lang="en-US" sz="1500" kern="1200"/>
            <a:t>, one of Portugal’s leading public universities</a:t>
          </a:r>
        </a:p>
      </dsp:txBody>
      <dsp:txXfrm>
        <a:off x="1074268" y="4366"/>
        <a:ext cx="5170996" cy="930102"/>
      </dsp:txXfrm>
    </dsp:sp>
    <dsp:sp modelId="{A8B57CD4-D6C5-4E54-95FF-0E569FD6CAB5}">
      <dsp:nvSpPr>
        <dsp:cNvPr id="0" name=""/>
        <dsp:cNvSpPr/>
      </dsp:nvSpPr>
      <dsp:spPr>
        <a:xfrm>
          <a:off x="0" y="1166994"/>
          <a:ext cx="6245265" cy="93010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BC3E6C0-3845-4A02-8FB3-D028D9524E37}">
      <dsp:nvSpPr>
        <dsp:cNvPr id="0" name=""/>
        <dsp:cNvSpPr/>
      </dsp:nvSpPr>
      <dsp:spPr>
        <a:xfrm>
          <a:off x="281355" y="1376267"/>
          <a:ext cx="511556" cy="511556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127992-1046-4613-BE6A-E80EED70E2FD}">
      <dsp:nvSpPr>
        <dsp:cNvPr id="0" name=""/>
        <dsp:cNvSpPr/>
      </dsp:nvSpPr>
      <dsp:spPr>
        <a:xfrm>
          <a:off x="1074268" y="1166994"/>
          <a:ext cx="5170996" cy="9301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436" tIns="98436" rIns="98436" bIns="98436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/>
            <a:t>Comprises </a:t>
          </a:r>
          <a:r>
            <a:rPr lang="en-US" sz="1500" b="1" kern="1200"/>
            <a:t>14 faculties and schools</a:t>
          </a:r>
          <a:r>
            <a:rPr lang="en-US" sz="1500" kern="1200"/>
            <a:t> embedded within the city</a:t>
          </a:r>
        </a:p>
      </dsp:txBody>
      <dsp:txXfrm>
        <a:off x="1074268" y="1166994"/>
        <a:ext cx="5170996" cy="930102"/>
      </dsp:txXfrm>
    </dsp:sp>
    <dsp:sp modelId="{BD2B2EE8-AE36-44CB-98FA-CCC2725F402D}">
      <dsp:nvSpPr>
        <dsp:cNvPr id="0" name=""/>
        <dsp:cNvSpPr/>
      </dsp:nvSpPr>
      <dsp:spPr>
        <a:xfrm>
          <a:off x="0" y="2329622"/>
          <a:ext cx="6245265" cy="93010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0CB9374-9AD2-4A3C-8A2F-4DAD64B56FFC}">
      <dsp:nvSpPr>
        <dsp:cNvPr id="0" name=""/>
        <dsp:cNvSpPr/>
      </dsp:nvSpPr>
      <dsp:spPr>
        <a:xfrm>
          <a:off x="281355" y="2538895"/>
          <a:ext cx="511556" cy="511556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479980-E6D3-4810-8134-DEDE8EC890B2}">
      <dsp:nvSpPr>
        <dsp:cNvPr id="0" name=""/>
        <dsp:cNvSpPr/>
      </dsp:nvSpPr>
      <dsp:spPr>
        <a:xfrm>
          <a:off x="1074268" y="2329622"/>
          <a:ext cx="5170996" cy="9301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436" tIns="98436" rIns="98436" bIns="98436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/>
            <a:t>Recognized as: Portugal’s </a:t>
          </a:r>
          <a:r>
            <a:rPr lang="en-US" sz="1500" b="1" kern="1200"/>
            <a:t>most internationally cited research university, </a:t>
          </a:r>
          <a:r>
            <a:rPr lang="en-US" sz="1500" kern="1200"/>
            <a:t>A top global institution (QS Ranking ~237)</a:t>
          </a:r>
        </a:p>
      </dsp:txBody>
      <dsp:txXfrm>
        <a:off x="1074268" y="2329622"/>
        <a:ext cx="5170996" cy="930102"/>
      </dsp:txXfrm>
    </dsp:sp>
    <dsp:sp modelId="{58D25D8F-C05A-42E4-A03C-3D9676504F72}">
      <dsp:nvSpPr>
        <dsp:cNvPr id="0" name=""/>
        <dsp:cNvSpPr/>
      </dsp:nvSpPr>
      <dsp:spPr>
        <a:xfrm>
          <a:off x="0" y="3492250"/>
          <a:ext cx="6245265" cy="930102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64BE1E6-FCD4-416C-96FA-0AA008314676}">
      <dsp:nvSpPr>
        <dsp:cNvPr id="0" name=""/>
        <dsp:cNvSpPr/>
      </dsp:nvSpPr>
      <dsp:spPr>
        <a:xfrm>
          <a:off x="281355" y="3701523"/>
          <a:ext cx="511556" cy="511556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B7C7E4-F02C-4A92-979D-107CF0EDA058}">
      <dsp:nvSpPr>
        <dsp:cNvPr id="0" name=""/>
        <dsp:cNvSpPr/>
      </dsp:nvSpPr>
      <dsp:spPr>
        <a:xfrm>
          <a:off x="1074268" y="3492250"/>
          <a:ext cx="5170996" cy="9301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436" tIns="98436" rIns="98436" bIns="98436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/>
            <a:t>Strong presence in: Engineering, Health Sciences, Business, AI</a:t>
          </a:r>
        </a:p>
      </dsp:txBody>
      <dsp:txXfrm>
        <a:off x="1074268" y="3492250"/>
        <a:ext cx="5170996" cy="930102"/>
      </dsp:txXfrm>
    </dsp:sp>
    <dsp:sp modelId="{3B5AB34F-DD20-4E80-B7DE-32A98DA7886F}">
      <dsp:nvSpPr>
        <dsp:cNvPr id="0" name=""/>
        <dsp:cNvSpPr/>
      </dsp:nvSpPr>
      <dsp:spPr>
        <a:xfrm>
          <a:off x="0" y="4654878"/>
          <a:ext cx="6245265" cy="930102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225A8A2-B8E9-4BA3-95D8-9CC10FEACD67}">
      <dsp:nvSpPr>
        <dsp:cNvPr id="0" name=""/>
        <dsp:cNvSpPr/>
      </dsp:nvSpPr>
      <dsp:spPr>
        <a:xfrm>
          <a:off x="281355" y="4864151"/>
          <a:ext cx="511556" cy="511556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989922-3BF8-443A-99BD-6CA3FAE4795A}">
      <dsp:nvSpPr>
        <dsp:cNvPr id="0" name=""/>
        <dsp:cNvSpPr/>
      </dsp:nvSpPr>
      <dsp:spPr>
        <a:xfrm>
          <a:off x="1074268" y="4654878"/>
          <a:ext cx="5170996" cy="9301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436" tIns="98436" rIns="98436" bIns="98436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/>
            <a:t>Deep integration with the </a:t>
          </a:r>
          <a:r>
            <a:rPr lang="en-US" sz="1500" b="1" kern="1200"/>
            <a:t>city of Porto and regional economy </a:t>
          </a:r>
          <a:endParaRPr lang="en-US" sz="1500" kern="1200"/>
        </a:p>
      </dsp:txBody>
      <dsp:txXfrm>
        <a:off x="1074268" y="4654878"/>
        <a:ext cx="5170996" cy="93010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979B68-E23F-4523-AF0C-6789CB9DFBFB}">
      <dsp:nvSpPr>
        <dsp:cNvPr id="0" name=""/>
        <dsp:cNvSpPr/>
      </dsp:nvSpPr>
      <dsp:spPr>
        <a:xfrm>
          <a:off x="0" y="2124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32F014-58BF-4CCB-97C5-904605FE0FBC}">
      <dsp:nvSpPr>
        <dsp:cNvPr id="0" name=""/>
        <dsp:cNvSpPr/>
      </dsp:nvSpPr>
      <dsp:spPr>
        <a:xfrm>
          <a:off x="0" y="2124"/>
          <a:ext cx="10515600" cy="7245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/>
            <a:t>Structural underfunding vs OECD peers</a:t>
          </a:r>
        </a:p>
      </dsp:txBody>
      <dsp:txXfrm>
        <a:off x="0" y="2124"/>
        <a:ext cx="10515600" cy="724514"/>
      </dsp:txXfrm>
    </dsp:sp>
    <dsp:sp modelId="{A4FF596F-BF79-4353-ADC7-3B82FD80EE71}">
      <dsp:nvSpPr>
        <dsp:cNvPr id="0" name=""/>
        <dsp:cNvSpPr/>
      </dsp:nvSpPr>
      <dsp:spPr>
        <a:xfrm>
          <a:off x="0" y="726639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3E4D09-877E-4121-B3B8-942F5828ED46}">
      <dsp:nvSpPr>
        <dsp:cNvPr id="0" name=""/>
        <dsp:cNvSpPr/>
      </dsp:nvSpPr>
      <dsp:spPr>
        <a:xfrm>
          <a:off x="0" y="726639"/>
          <a:ext cx="10515600" cy="7245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/>
            <a:t>Infrastructure constraints within urban campus</a:t>
          </a:r>
        </a:p>
      </dsp:txBody>
      <dsp:txXfrm>
        <a:off x="0" y="726639"/>
        <a:ext cx="10515600" cy="724514"/>
      </dsp:txXfrm>
    </dsp:sp>
    <dsp:sp modelId="{9A66F06F-2388-49E4-8D50-15B35EC69859}">
      <dsp:nvSpPr>
        <dsp:cNvPr id="0" name=""/>
        <dsp:cNvSpPr/>
      </dsp:nvSpPr>
      <dsp:spPr>
        <a:xfrm>
          <a:off x="0" y="1451154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7863A4-ED07-4E6E-ABD8-8DC22C77DC0E}">
      <dsp:nvSpPr>
        <dsp:cNvPr id="0" name=""/>
        <dsp:cNvSpPr/>
      </dsp:nvSpPr>
      <dsp:spPr>
        <a:xfrm>
          <a:off x="0" y="1451154"/>
          <a:ext cx="10515600" cy="7245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500" kern="1200"/>
            <a:t>Talent retention challenges (brain drain)</a:t>
          </a:r>
          <a:endParaRPr lang="en-US" sz="2500" kern="1200"/>
        </a:p>
      </dsp:txBody>
      <dsp:txXfrm>
        <a:off x="0" y="1451154"/>
        <a:ext cx="10515600" cy="724514"/>
      </dsp:txXfrm>
    </dsp:sp>
    <dsp:sp modelId="{A5F16331-875E-4E96-A3D3-B025133BA703}">
      <dsp:nvSpPr>
        <dsp:cNvPr id="0" name=""/>
        <dsp:cNvSpPr/>
      </dsp:nvSpPr>
      <dsp:spPr>
        <a:xfrm>
          <a:off x="0" y="2175669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600626-965B-483E-8195-AFAF8F78E345}">
      <dsp:nvSpPr>
        <dsp:cNvPr id="0" name=""/>
        <dsp:cNvSpPr/>
      </dsp:nvSpPr>
      <dsp:spPr>
        <a:xfrm>
          <a:off x="0" y="2175669"/>
          <a:ext cx="10515600" cy="7245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/>
            <a:t>Administrative inefficiencies (e.g., Erasmus+ crisis) </a:t>
          </a:r>
        </a:p>
      </dsp:txBody>
      <dsp:txXfrm>
        <a:off x="0" y="2175669"/>
        <a:ext cx="10515600" cy="724514"/>
      </dsp:txXfrm>
    </dsp:sp>
    <dsp:sp modelId="{4B460AA3-0DD6-4536-9D65-BFE1D049CADA}">
      <dsp:nvSpPr>
        <dsp:cNvPr id="0" name=""/>
        <dsp:cNvSpPr/>
      </dsp:nvSpPr>
      <dsp:spPr>
        <a:xfrm>
          <a:off x="0" y="2900183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55ACD1-5C70-4021-8464-9EDC8B5E9FE1}">
      <dsp:nvSpPr>
        <dsp:cNvPr id="0" name=""/>
        <dsp:cNvSpPr/>
      </dsp:nvSpPr>
      <dsp:spPr>
        <a:xfrm>
          <a:off x="0" y="2900183"/>
          <a:ext cx="10515600" cy="7245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500" kern="1200"/>
            <a:t>Rapid digital transformation &amp; AI disruption</a:t>
          </a:r>
          <a:endParaRPr lang="en-US" sz="2500" kern="1200"/>
        </a:p>
      </dsp:txBody>
      <dsp:txXfrm>
        <a:off x="0" y="2900183"/>
        <a:ext cx="10515600" cy="724514"/>
      </dsp:txXfrm>
    </dsp:sp>
    <dsp:sp modelId="{6AB493BC-E224-40DB-8F74-618D0E29FE9E}">
      <dsp:nvSpPr>
        <dsp:cNvPr id="0" name=""/>
        <dsp:cNvSpPr/>
      </dsp:nvSpPr>
      <dsp:spPr>
        <a:xfrm>
          <a:off x="0" y="3624698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F6DAF8-1F8C-4805-99A0-A11B5A902282}">
      <dsp:nvSpPr>
        <dsp:cNvPr id="0" name=""/>
        <dsp:cNvSpPr/>
      </dsp:nvSpPr>
      <dsp:spPr>
        <a:xfrm>
          <a:off x="0" y="3624698"/>
          <a:ext cx="10515600" cy="7245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/>
            <a:t>Demographic pressures and declining youth population</a:t>
          </a:r>
        </a:p>
      </dsp:txBody>
      <dsp:txXfrm>
        <a:off x="0" y="3624698"/>
        <a:ext cx="10515600" cy="72451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609555-D029-44C2-8D72-1B21543B282D}">
      <dsp:nvSpPr>
        <dsp:cNvPr id="0" name=""/>
        <dsp:cNvSpPr/>
      </dsp:nvSpPr>
      <dsp:spPr>
        <a:xfrm>
          <a:off x="1632793" y="665"/>
          <a:ext cx="7250013" cy="435000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/>
            <a:t>To position the University of Porto as a:</a:t>
          </a:r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600" kern="1200"/>
            <a:t>Socially engaged university</a:t>
          </a:r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600" kern="1200"/>
            <a:t>Research-intensive global institution</a:t>
          </a:r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600" kern="1200"/>
            <a:t>Innovation-driven knowledge hub</a:t>
          </a:r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600" kern="1200"/>
            <a:t>Leader in international collaboration</a:t>
          </a:r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600" kern="1200"/>
            <a:t>Educator of responsible future leaders </a:t>
          </a:r>
        </a:p>
      </dsp:txBody>
      <dsp:txXfrm>
        <a:off x="1632793" y="665"/>
        <a:ext cx="7250013" cy="435000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EA1044-FC35-4CF0-9CF4-A59A3B20EB6F}">
      <dsp:nvSpPr>
        <dsp:cNvPr id="0" name=""/>
        <dsp:cNvSpPr/>
      </dsp:nvSpPr>
      <dsp:spPr>
        <a:xfrm>
          <a:off x="0" y="561170"/>
          <a:ext cx="10515600" cy="588199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/>
            <a:t>Academic Excellence &amp; Student Success</a:t>
          </a:r>
        </a:p>
      </dsp:txBody>
      <dsp:txXfrm>
        <a:off x="28714" y="589884"/>
        <a:ext cx="10458172" cy="530771"/>
      </dsp:txXfrm>
    </dsp:sp>
    <dsp:sp modelId="{7F744C2A-A739-4401-86A1-BE71ED8552A8}">
      <dsp:nvSpPr>
        <dsp:cNvPr id="0" name=""/>
        <dsp:cNvSpPr/>
      </dsp:nvSpPr>
      <dsp:spPr>
        <a:xfrm>
          <a:off x="0" y="1221370"/>
          <a:ext cx="10515600" cy="588199"/>
        </a:xfrm>
        <a:prstGeom prst="roundRect">
          <a:avLst/>
        </a:prstGeom>
        <a:solidFill>
          <a:schemeClr val="accent5">
            <a:hueOff val="-3038037"/>
            <a:satOff val="-207"/>
            <a:lumOff val="49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/>
            <a:t>Research, Innovation &amp; Knowledge Transfer</a:t>
          </a:r>
        </a:p>
      </dsp:txBody>
      <dsp:txXfrm>
        <a:off x="28714" y="1250084"/>
        <a:ext cx="10458172" cy="530771"/>
      </dsp:txXfrm>
    </dsp:sp>
    <dsp:sp modelId="{A42F0473-403A-4053-B56F-315CF4765FAD}">
      <dsp:nvSpPr>
        <dsp:cNvPr id="0" name=""/>
        <dsp:cNvSpPr/>
      </dsp:nvSpPr>
      <dsp:spPr>
        <a:xfrm>
          <a:off x="0" y="1881569"/>
          <a:ext cx="10515600" cy="588199"/>
        </a:xfrm>
        <a:prstGeom prst="roundRect">
          <a:avLst/>
        </a:prstGeom>
        <a:solidFill>
          <a:schemeClr val="accent5">
            <a:hueOff val="-6076075"/>
            <a:satOff val="-413"/>
            <a:lumOff val="98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/>
            <a:t>Internationalization &amp; Partnerships</a:t>
          </a:r>
        </a:p>
      </dsp:txBody>
      <dsp:txXfrm>
        <a:off x="28714" y="1910283"/>
        <a:ext cx="10458172" cy="530771"/>
      </dsp:txXfrm>
    </dsp:sp>
    <dsp:sp modelId="{EA707A6B-24AC-41CB-AA29-7D357D9D38C4}">
      <dsp:nvSpPr>
        <dsp:cNvPr id="0" name=""/>
        <dsp:cNvSpPr/>
      </dsp:nvSpPr>
      <dsp:spPr>
        <a:xfrm>
          <a:off x="0" y="2541768"/>
          <a:ext cx="10515600" cy="588199"/>
        </a:xfrm>
        <a:prstGeom prst="roundRect">
          <a:avLst/>
        </a:prstGeom>
        <a:solidFill>
          <a:schemeClr val="accent5">
            <a:hueOff val="-9114112"/>
            <a:satOff val="-620"/>
            <a:lumOff val="147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/>
            <a:t>Social Engagement &amp; Civic Responsibility</a:t>
          </a:r>
        </a:p>
      </dsp:txBody>
      <dsp:txXfrm>
        <a:off x="28714" y="2570482"/>
        <a:ext cx="10458172" cy="530771"/>
      </dsp:txXfrm>
    </dsp:sp>
    <dsp:sp modelId="{B5DEE1F2-B409-452C-87CB-A69BDE26B874}">
      <dsp:nvSpPr>
        <dsp:cNvPr id="0" name=""/>
        <dsp:cNvSpPr/>
      </dsp:nvSpPr>
      <dsp:spPr>
        <a:xfrm>
          <a:off x="0" y="3201967"/>
          <a:ext cx="10515600" cy="588199"/>
        </a:xfrm>
        <a:prstGeom prst="roundRect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/>
            <a:t>Institutional Sustainability &amp; Digital Transformation </a:t>
          </a:r>
        </a:p>
      </dsp:txBody>
      <dsp:txXfrm>
        <a:off x="28714" y="3230681"/>
        <a:ext cx="10458172" cy="53077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71A2B3-6254-4076-88B5-83F8F0109725}">
      <dsp:nvSpPr>
        <dsp:cNvPr id="0" name=""/>
        <dsp:cNvSpPr/>
      </dsp:nvSpPr>
      <dsp:spPr>
        <a:xfrm>
          <a:off x="478800" y="735669"/>
          <a:ext cx="1098000" cy="1098000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2454861-C31D-4420-9693-BB4BC8BB19FB}">
      <dsp:nvSpPr>
        <dsp:cNvPr id="0" name=""/>
        <dsp:cNvSpPr/>
      </dsp:nvSpPr>
      <dsp:spPr>
        <a:xfrm>
          <a:off x="712800" y="969669"/>
          <a:ext cx="630000" cy="63000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E0FFD2-BCAA-4915-AE3E-674D6639E8B2}">
      <dsp:nvSpPr>
        <dsp:cNvPr id="0" name=""/>
        <dsp:cNvSpPr/>
      </dsp:nvSpPr>
      <dsp:spPr>
        <a:xfrm>
          <a:off x="127800" y="2175669"/>
          <a:ext cx="1800000" cy="144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defRPr cap="all"/>
          </a:pPr>
          <a:r>
            <a:rPr lang="en-US" sz="2000" kern="1200" dirty="0"/>
            <a:t>Curriculum renewal aligned with future skills</a:t>
          </a:r>
        </a:p>
      </dsp:txBody>
      <dsp:txXfrm>
        <a:off x="127800" y="2175669"/>
        <a:ext cx="1800000" cy="1440000"/>
      </dsp:txXfrm>
    </dsp:sp>
    <dsp:sp modelId="{696BC383-5E5D-4B8C-B712-24A4211CC54C}">
      <dsp:nvSpPr>
        <dsp:cNvPr id="0" name=""/>
        <dsp:cNvSpPr/>
      </dsp:nvSpPr>
      <dsp:spPr>
        <a:xfrm>
          <a:off x="2593800" y="735669"/>
          <a:ext cx="1098000" cy="1098000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2CDB64-02A8-438D-A7AA-02EEBAF8F636}">
      <dsp:nvSpPr>
        <dsp:cNvPr id="0" name=""/>
        <dsp:cNvSpPr/>
      </dsp:nvSpPr>
      <dsp:spPr>
        <a:xfrm>
          <a:off x="2827800" y="969669"/>
          <a:ext cx="630000" cy="63000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03793C-61E8-4290-A007-856338FC94EA}">
      <dsp:nvSpPr>
        <dsp:cNvPr id="0" name=""/>
        <dsp:cNvSpPr/>
      </dsp:nvSpPr>
      <dsp:spPr>
        <a:xfrm>
          <a:off x="2242800" y="2175669"/>
          <a:ext cx="1800000" cy="144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defRPr cap="all"/>
          </a:pPr>
          <a:r>
            <a:rPr lang="en-US" sz="2000" kern="1200" dirty="0"/>
            <a:t>Introduction of </a:t>
          </a:r>
          <a:r>
            <a:rPr lang="en-US" sz="2000" b="1" kern="1200" dirty="0"/>
            <a:t>micro-credentials &amp; flexible pathways</a:t>
          </a:r>
          <a:endParaRPr lang="en-US" sz="2000" kern="1200" dirty="0"/>
        </a:p>
      </dsp:txBody>
      <dsp:txXfrm>
        <a:off x="2242800" y="2175669"/>
        <a:ext cx="1800000" cy="1440000"/>
      </dsp:txXfrm>
    </dsp:sp>
    <dsp:sp modelId="{F88652C4-0789-4CAD-A767-42F5A28B539C}">
      <dsp:nvSpPr>
        <dsp:cNvPr id="0" name=""/>
        <dsp:cNvSpPr/>
      </dsp:nvSpPr>
      <dsp:spPr>
        <a:xfrm>
          <a:off x="4708800" y="735669"/>
          <a:ext cx="1098000" cy="1098000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65A6BBD-F451-406B-8227-8AE5C94DC3C1}">
      <dsp:nvSpPr>
        <dsp:cNvPr id="0" name=""/>
        <dsp:cNvSpPr/>
      </dsp:nvSpPr>
      <dsp:spPr>
        <a:xfrm>
          <a:off x="4942800" y="969669"/>
          <a:ext cx="630000" cy="63000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538881-4C97-4CA0-ADF5-16984AADE18A}">
      <dsp:nvSpPr>
        <dsp:cNvPr id="0" name=""/>
        <dsp:cNvSpPr/>
      </dsp:nvSpPr>
      <dsp:spPr>
        <a:xfrm>
          <a:off x="4357800" y="2175669"/>
          <a:ext cx="1800000" cy="144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defRPr cap="all"/>
          </a:pPr>
          <a:r>
            <a:rPr lang="en-US" sz="2000" kern="1200" dirty="0"/>
            <a:t>Teaching excellence programs for faculty</a:t>
          </a:r>
        </a:p>
      </dsp:txBody>
      <dsp:txXfrm>
        <a:off x="4357800" y="2175669"/>
        <a:ext cx="1800000" cy="1440000"/>
      </dsp:txXfrm>
    </dsp:sp>
    <dsp:sp modelId="{46F6916B-D602-4626-8DE2-45DD7D1E0586}">
      <dsp:nvSpPr>
        <dsp:cNvPr id="0" name=""/>
        <dsp:cNvSpPr/>
      </dsp:nvSpPr>
      <dsp:spPr>
        <a:xfrm>
          <a:off x="6823800" y="735669"/>
          <a:ext cx="1098000" cy="1098000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99D6460-F35F-4BAE-A26D-0C138A0E9B46}">
      <dsp:nvSpPr>
        <dsp:cNvPr id="0" name=""/>
        <dsp:cNvSpPr/>
      </dsp:nvSpPr>
      <dsp:spPr>
        <a:xfrm>
          <a:off x="7057800" y="969669"/>
          <a:ext cx="630000" cy="63000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8E37A0-0EA9-4267-97D8-B2999207126B}">
      <dsp:nvSpPr>
        <dsp:cNvPr id="0" name=""/>
        <dsp:cNvSpPr/>
      </dsp:nvSpPr>
      <dsp:spPr>
        <a:xfrm>
          <a:off x="6472800" y="2175669"/>
          <a:ext cx="1800000" cy="144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defRPr cap="all"/>
          </a:pPr>
          <a:r>
            <a:rPr lang="en-US" sz="2000" kern="1200" dirty="0"/>
            <a:t>Student retention &amp; inclusion strategies</a:t>
          </a:r>
        </a:p>
      </dsp:txBody>
      <dsp:txXfrm>
        <a:off x="6472800" y="2175669"/>
        <a:ext cx="1800000" cy="1440000"/>
      </dsp:txXfrm>
    </dsp:sp>
    <dsp:sp modelId="{6DEBC778-CE4F-4860-A55E-20E7396A76D0}">
      <dsp:nvSpPr>
        <dsp:cNvPr id="0" name=""/>
        <dsp:cNvSpPr/>
      </dsp:nvSpPr>
      <dsp:spPr>
        <a:xfrm>
          <a:off x="8938800" y="735669"/>
          <a:ext cx="1098000" cy="1098000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B675FEE-8BC6-418A-BA80-02794ED85B72}">
      <dsp:nvSpPr>
        <dsp:cNvPr id="0" name=""/>
        <dsp:cNvSpPr/>
      </dsp:nvSpPr>
      <dsp:spPr>
        <a:xfrm>
          <a:off x="9172800" y="969669"/>
          <a:ext cx="630000" cy="63000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BC0A30-8829-4519-8F92-486BA0037E0D}">
      <dsp:nvSpPr>
        <dsp:cNvPr id="0" name=""/>
        <dsp:cNvSpPr/>
      </dsp:nvSpPr>
      <dsp:spPr>
        <a:xfrm>
          <a:off x="8587800" y="2175669"/>
          <a:ext cx="1800000" cy="144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defRPr cap="all"/>
          </a:pPr>
          <a:r>
            <a:rPr lang="en-US" sz="2000" kern="1200" dirty="0"/>
            <a:t>Expansion of lifelong learning systems </a:t>
          </a:r>
        </a:p>
      </dsp:txBody>
      <dsp:txXfrm>
        <a:off x="8587800" y="2175669"/>
        <a:ext cx="1800000" cy="144000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855825-376C-41E4-89DC-63A8E468F959}">
      <dsp:nvSpPr>
        <dsp:cNvPr id="0" name=""/>
        <dsp:cNvSpPr/>
      </dsp:nvSpPr>
      <dsp:spPr>
        <a:xfrm>
          <a:off x="1333366" y="2516"/>
          <a:ext cx="5333466" cy="1303561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3484" tIns="331105" rIns="103484" bIns="331105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/>
            <a:t>Reduce non-completion rates by 15–25%</a:t>
          </a:r>
        </a:p>
      </dsp:txBody>
      <dsp:txXfrm>
        <a:off x="1333366" y="2516"/>
        <a:ext cx="5333466" cy="1303561"/>
      </dsp:txXfrm>
    </dsp:sp>
    <dsp:sp modelId="{303C9BE4-F8DA-47A0-BB4B-9B0E4A164F91}">
      <dsp:nvSpPr>
        <dsp:cNvPr id="0" name=""/>
        <dsp:cNvSpPr/>
      </dsp:nvSpPr>
      <dsp:spPr>
        <a:xfrm>
          <a:off x="0" y="2516"/>
          <a:ext cx="1333366" cy="1303561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0557" tIns="128763" rIns="70557" bIns="128763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/>
            <a:t>Reduce</a:t>
          </a:r>
        </a:p>
      </dsp:txBody>
      <dsp:txXfrm>
        <a:off x="0" y="2516"/>
        <a:ext cx="1333366" cy="1303561"/>
      </dsp:txXfrm>
    </dsp:sp>
    <dsp:sp modelId="{0DA41F2A-14C8-4FF9-8F1B-011E6842E725}">
      <dsp:nvSpPr>
        <dsp:cNvPr id="0" name=""/>
        <dsp:cNvSpPr/>
      </dsp:nvSpPr>
      <dsp:spPr>
        <a:xfrm>
          <a:off x="1333366" y="1384291"/>
          <a:ext cx="5333466" cy="1303561"/>
        </a:xfrm>
        <a:prstGeom prst="rect">
          <a:avLst/>
        </a:prstGeom>
        <a:solidFill>
          <a:schemeClr val="accent5">
            <a:tint val="40000"/>
            <a:alpha val="90000"/>
            <a:hueOff val="-3981555"/>
            <a:satOff val="889"/>
            <a:lumOff val="134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3981555"/>
              <a:satOff val="889"/>
              <a:lumOff val="134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3484" tIns="331105" rIns="103484" bIns="331105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/>
            <a:t>Increase graduate employability by 10%</a:t>
          </a:r>
        </a:p>
      </dsp:txBody>
      <dsp:txXfrm>
        <a:off x="1333366" y="1384291"/>
        <a:ext cx="5333466" cy="1303561"/>
      </dsp:txXfrm>
    </dsp:sp>
    <dsp:sp modelId="{0D6D5832-B0D9-49B3-80FF-8C5296B25FDD}">
      <dsp:nvSpPr>
        <dsp:cNvPr id="0" name=""/>
        <dsp:cNvSpPr/>
      </dsp:nvSpPr>
      <dsp:spPr>
        <a:xfrm>
          <a:off x="0" y="1384291"/>
          <a:ext cx="1333366" cy="1303561"/>
        </a:xfrm>
        <a:prstGeom prst="rect">
          <a:avLst/>
        </a:prstGeom>
        <a:gradFill rotWithShape="0">
          <a:gsLst>
            <a:gs pos="0">
              <a:schemeClr val="accent5">
                <a:hueOff val="-4050717"/>
                <a:satOff val="-275"/>
                <a:lumOff val="65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4050717"/>
                <a:satOff val="-275"/>
                <a:lumOff val="65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4050717"/>
                <a:satOff val="-275"/>
                <a:lumOff val="65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5">
              <a:hueOff val="-4050717"/>
              <a:satOff val="-275"/>
              <a:lumOff val="654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0557" tIns="128763" rIns="70557" bIns="128763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/>
            <a:t>Increase</a:t>
          </a:r>
        </a:p>
      </dsp:txBody>
      <dsp:txXfrm>
        <a:off x="0" y="1384291"/>
        <a:ext cx="1333366" cy="1303561"/>
      </dsp:txXfrm>
    </dsp:sp>
    <dsp:sp modelId="{DE62525D-C7B7-4C5C-9139-E2CF35793870}">
      <dsp:nvSpPr>
        <dsp:cNvPr id="0" name=""/>
        <dsp:cNvSpPr/>
      </dsp:nvSpPr>
      <dsp:spPr>
        <a:xfrm>
          <a:off x="1333366" y="2766066"/>
          <a:ext cx="5333466" cy="1303561"/>
        </a:xfrm>
        <a:prstGeom prst="rect">
          <a:avLst/>
        </a:prstGeom>
        <a:solidFill>
          <a:schemeClr val="accent5">
            <a:tint val="40000"/>
            <a:alpha val="90000"/>
            <a:hueOff val="-7963109"/>
            <a:satOff val="1778"/>
            <a:lumOff val="267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7963109"/>
              <a:satOff val="1778"/>
              <a:lumOff val="267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3484" tIns="331105" rIns="103484" bIns="331105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/>
            <a:t>Launch scalable micro-credential programs</a:t>
          </a:r>
        </a:p>
      </dsp:txBody>
      <dsp:txXfrm>
        <a:off x="1333366" y="2766066"/>
        <a:ext cx="5333466" cy="1303561"/>
      </dsp:txXfrm>
    </dsp:sp>
    <dsp:sp modelId="{517537FD-E2C3-404A-9FF3-B400902A048A}">
      <dsp:nvSpPr>
        <dsp:cNvPr id="0" name=""/>
        <dsp:cNvSpPr/>
      </dsp:nvSpPr>
      <dsp:spPr>
        <a:xfrm>
          <a:off x="0" y="2766066"/>
          <a:ext cx="1333366" cy="1303561"/>
        </a:xfrm>
        <a:prstGeom prst="rect">
          <a:avLst/>
        </a:prstGeom>
        <a:gradFill rotWithShape="0">
          <a:gsLst>
            <a:gs pos="0">
              <a:schemeClr val="accent5">
                <a:hueOff val="-8101434"/>
                <a:satOff val="-551"/>
                <a:lumOff val="130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8101434"/>
                <a:satOff val="-551"/>
                <a:lumOff val="130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8101434"/>
                <a:satOff val="-551"/>
                <a:lumOff val="130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5">
              <a:hueOff val="-8101434"/>
              <a:satOff val="-551"/>
              <a:lumOff val="1307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0557" tIns="128763" rIns="70557" bIns="128763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/>
            <a:t>Launch</a:t>
          </a:r>
        </a:p>
      </dsp:txBody>
      <dsp:txXfrm>
        <a:off x="0" y="2766066"/>
        <a:ext cx="1333366" cy="1303561"/>
      </dsp:txXfrm>
    </dsp:sp>
    <dsp:sp modelId="{23B08C35-C327-455A-A878-AD5543FCF185}">
      <dsp:nvSpPr>
        <dsp:cNvPr id="0" name=""/>
        <dsp:cNvSpPr/>
      </dsp:nvSpPr>
      <dsp:spPr>
        <a:xfrm>
          <a:off x="1333366" y="4147841"/>
          <a:ext cx="5333466" cy="1303561"/>
        </a:xfrm>
        <a:prstGeom prst="rect">
          <a:avLst/>
        </a:prstGeom>
        <a:solidFill>
          <a:schemeClr val="accent5">
            <a:tint val="40000"/>
            <a:alpha val="90000"/>
            <a:hueOff val="-11944664"/>
            <a:satOff val="2667"/>
            <a:lumOff val="401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11944664"/>
              <a:satOff val="2667"/>
              <a:lumOff val="401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3484" tIns="331105" rIns="103484" bIns="331105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/>
            <a:t>Improve student satisfaction and learning outcomes</a:t>
          </a:r>
        </a:p>
      </dsp:txBody>
      <dsp:txXfrm>
        <a:off x="1333366" y="4147841"/>
        <a:ext cx="5333466" cy="1303561"/>
      </dsp:txXfrm>
    </dsp:sp>
    <dsp:sp modelId="{50A63F05-3864-47A8-AA53-7388734E720D}">
      <dsp:nvSpPr>
        <dsp:cNvPr id="0" name=""/>
        <dsp:cNvSpPr/>
      </dsp:nvSpPr>
      <dsp:spPr>
        <a:xfrm>
          <a:off x="0" y="4147841"/>
          <a:ext cx="1333366" cy="1303561"/>
        </a:xfrm>
        <a:prstGeom prst="rect">
          <a:avLst/>
        </a:prstGeom>
        <a:gradFill rotWithShape="0">
          <a:gsLst>
            <a:gs pos="0">
              <a:schemeClr val="accent5">
                <a:hueOff val="-12152150"/>
                <a:satOff val="-826"/>
                <a:lumOff val="196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2152150"/>
                <a:satOff val="-826"/>
                <a:lumOff val="196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2152150"/>
                <a:satOff val="-826"/>
                <a:lumOff val="196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5">
              <a:hueOff val="-12152150"/>
              <a:satOff val="-826"/>
              <a:lumOff val="1961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0557" tIns="128763" rIns="70557" bIns="128763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/>
            <a:t>Improve</a:t>
          </a:r>
        </a:p>
      </dsp:txBody>
      <dsp:txXfrm>
        <a:off x="0" y="4147841"/>
        <a:ext cx="1333366" cy="1303561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3A1CDE-6ED0-4E7A-AD30-5449AD0DEB69}">
      <dsp:nvSpPr>
        <dsp:cNvPr id="0" name=""/>
        <dsp:cNvSpPr/>
      </dsp:nvSpPr>
      <dsp:spPr>
        <a:xfrm>
          <a:off x="3698" y="465213"/>
          <a:ext cx="2002408" cy="2803371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116" tIns="330200" rIns="156116" bIns="33020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/>
            <a:t>Establish interdisciplinary </a:t>
          </a:r>
          <a:r>
            <a:rPr lang="en-US" sz="1300" b="1" kern="1200"/>
            <a:t>Grand Challenge clusters</a:t>
          </a:r>
          <a:endParaRPr lang="en-US" sz="1300" kern="1200"/>
        </a:p>
      </dsp:txBody>
      <dsp:txXfrm>
        <a:off x="3698" y="1530494"/>
        <a:ext cx="2002408" cy="1682022"/>
      </dsp:txXfrm>
    </dsp:sp>
    <dsp:sp modelId="{88F1D9C3-C82E-4126-90BC-5D191A257C5B}">
      <dsp:nvSpPr>
        <dsp:cNvPr id="0" name=""/>
        <dsp:cNvSpPr/>
      </dsp:nvSpPr>
      <dsp:spPr>
        <a:xfrm>
          <a:off x="584396" y="745551"/>
          <a:ext cx="841011" cy="841011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5569" tIns="12700" rIns="65569" bIns="1270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200" kern="1200"/>
            <a:t>1</a:t>
          </a:r>
        </a:p>
      </dsp:txBody>
      <dsp:txXfrm>
        <a:off x="707559" y="868714"/>
        <a:ext cx="594685" cy="594685"/>
      </dsp:txXfrm>
    </dsp:sp>
    <dsp:sp modelId="{EBD6315E-DEE4-4B5A-B39E-C551E59E88CE}">
      <dsp:nvSpPr>
        <dsp:cNvPr id="0" name=""/>
        <dsp:cNvSpPr/>
      </dsp:nvSpPr>
      <dsp:spPr>
        <a:xfrm>
          <a:off x="3698" y="3268513"/>
          <a:ext cx="2002408" cy="7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7E4B09-9DE7-481A-AB83-291FF5180AE8}">
      <dsp:nvSpPr>
        <dsp:cNvPr id="0" name=""/>
        <dsp:cNvSpPr/>
      </dsp:nvSpPr>
      <dsp:spPr>
        <a:xfrm>
          <a:off x="2206347" y="465213"/>
          <a:ext cx="2002408" cy="2803371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116" tIns="330200" rIns="156116" bIns="33020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/>
            <a:t>Expand internal funding &amp; postdoctoral programs</a:t>
          </a:r>
        </a:p>
      </dsp:txBody>
      <dsp:txXfrm>
        <a:off x="2206347" y="1530494"/>
        <a:ext cx="2002408" cy="1682022"/>
      </dsp:txXfrm>
    </dsp:sp>
    <dsp:sp modelId="{A20DB748-A1C6-4DE8-8E29-3A8690AF334D}">
      <dsp:nvSpPr>
        <dsp:cNvPr id="0" name=""/>
        <dsp:cNvSpPr/>
      </dsp:nvSpPr>
      <dsp:spPr>
        <a:xfrm>
          <a:off x="2787045" y="745551"/>
          <a:ext cx="841011" cy="841011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5569" tIns="12700" rIns="65569" bIns="1270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200" kern="1200"/>
            <a:t>2</a:t>
          </a:r>
        </a:p>
      </dsp:txBody>
      <dsp:txXfrm>
        <a:off x="2910208" y="868714"/>
        <a:ext cx="594685" cy="594685"/>
      </dsp:txXfrm>
    </dsp:sp>
    <dsp:sp modelId="{47887A16-276A-48F8-B0B4-AB5B7B50E35F}">
      <dsp:nvSpPr>
        <dsp:cNvPr id="0" name=""/>
        <dsp:cNvSpPr/>
      </dsp:nvSpPr>
      <dsp:spPr>
        <a:xfrm>
          <a:off x="2206347" y="3268513"/>
          <a:ext cx="2002408" cy="7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446480-8A6E-4ECD-B3F7-08533C976770}">
      <dsp:nvSpPr>
        <dsp:cNvPr id="0" name=""/>
        <dsp:cNvSpPr/>
      </dsp:nvSpPr>
      <dsp:spPr>
        <a:xfrm>
          <a:off x="4408995" y="465213"/>
          <a:ext cx="2002408" cy="2803371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116" tIns="330200" rIns="156116" bIns="33020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/>
            <a:t>Strengthen industry collaboration pipelines</a:t>
          </a:r>
        </a:p>
      </dsp:txBody>
      <dsp:txXfrm>
        <a:off x="4408995" y="1530494"/>
        <a:ext cx="2002408" cy="1682022"/>
      </dsp:txXfrm>
    </dsp:sp>
    <dsp:sp modelId="{252DC390-C7C6-4C1B-89CE-5E0E4E0D8980}">
      <dsp:nvSpPr>
        <dsp:cNvPr id="0" name=""/>
        <dsp:cNvSpPr/>
      </dsp:nvSpPr>
      <dsp:spPr>
        <a:xfrm>
          <a:off x="4989694" y="745551"/>
          <a:ext cx="841011" cy="841011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5569" tIns="12700" rIns="65569" bIns="1270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200" kern="1200"/>
            <a:t>3</a:t>
          </a:r>
        </a:p>
      </dsp:txBody>
      <dsp:txXfrm>
        <a:off x="5112857" y="868714"/>
        <a:ext cx="594685" cy="594685"/>
      </dsp:txXfrm>
    </dsp:sp>
    <dsp:sp modelId="{17DC8B43-C26A-4D77-A621-48386787885B}">
      <dsp:nvSpPr>
        <dsp:cNvPr id="0" name=""/>
        <dsp:cNvSpPr/>
      </dsp:nvSpPr>
      <dsp:spPr>
        <a:xfrm>
          <a:off x="4408995" y="3268513"/>
          <a:ext cx="2002408" cy="7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590F50-8602-4354-9B51-BB6C4E42B8FF}">
      <dsp:nvSpPr>
        <dsp:cNvPr id="0" name=""/>
        <dsp:cNvSpPr/>
      </dsp:nvSpPr>
      <dsp:spPr>
        <a:xfrm>
          <a:off x="6611644" y="465213"/>
          <a:ext cx="2002408" cy="2803371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116" tIns="330200" rIns="156116" bIns="33020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/>
            <a:t>Simplify IP and spin-out processes</a:t>
          </a:r>
        </a:p>
      </dsp:txBody>
      <dsp:txXfrm>
        <a:off x="6611644" y="1530494"/>
        <a:ext cx="2002408" cy="1682022"/>
      </dsp:txXfrm>
    </dsp:sp>
    <dsp:sp modelId="{63773076-1D0B-4B48-8D74-C17158B11EFD}">
      <dsp:nvSpPr>
        <dsp:cNvPr id="0" name=""/>
        <dsp:cNvSpPr/>
      </dsp:nvSpPr>
      <dsp:spPr>
        <a:xfrm>
          <a:off x="7192343" y="745551"/>
          <a:ext cx="841011" cy="841011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5569" tIns="12700" rIns="65569" bIns="1270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200" kern="1200"/>
            <a:t>4</a:t>
          </a:r>
        </a:p>
      </dsp:txBody>
      <dsp:txXfrm>
        <a:off x="7315506" y="868714"/>
        <a:ext cx="594685" cy="594685"/>
      </dsp:txXfrm>
    </dsp:sp>
    <dsp:sp modelId="{8AEBD6FC-D000-4B27-BE07-093F4F1EE152}">
      <dsp:nvSpPr>
        <dsp:cNvPr id="0" name=""/>
        <dsp:cNvSpPr/>
      </dsp:nvSpPr>
      <dsp:spPr>
        <a:xfrm>
          <a:off x="6611644" y="3268513"/>
          <a:ext cx="2002408" cy="72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11A704-1A08-4B9A-84A6-B85B1321B175}">
      <dsp:nvSpPr>
        <dsp:cNvPr id="0" name=""/>
        <dsp:cNvSpPr/>
      </dsp:nvSpPr>
      <dsp:spPr>
        <a:xfrm>
          <a:off x="8814293" y="465213"/>
          <a:ext cx="2002408" cy="2803371"/>
        </a:xfrm>
        <a:prstGeom prst="rect">
          <a:avLst/>
        </a:prstGeom>
        <a:solidFill>
          <a:schemeClr val="accent6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6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116" tIns="330200" rIns="156116" bIns="33020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/>
            <a:t>Promote open science and research integrity</a:t>
          </a:r>
        </a:p>
      </dsp:txBody>
      <dsp:txXfrm>
        <a:off x="8814293" y="1530494"/>
        <a:ext cx="2002408" cy="1682022"/>
      </dsp:txXfrm>
    </dsp:sp>
    <dsp:sp modelId="{2F02D030-99BC-4A08-B5A2-8714F60577D7}">
      <dsp:nvSpPr>
        <dsp:cNvPr id="0" name=""/>
        <dsp:cNvSpPr/>
      </dsp:nvSpPr>
      <dsp:spPr>
        <a:xfrm>
          <a:off x="9394991" y="745551"/>
          <a:ext cx="841011" cy="841011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5569" tIns="12700" rIns="65569" bIns="1270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200" kern="1200"/>
            <a:t>5</a:t>
          </a:r>
        </a:p>
      </dsp:txBody>
      <dsp:txXfrm>
        <a:off x="9518154" y="868714"/>
        <a:ext cx="594685" cy="594685"/>
      </dsp:txXfrm>
    </dsp:sp>
    <dsp:sp modelId="{4CCE1555-3F78-4127-8BB1-65412BFF8760}">
      <dsp:nvSpPr>
        <dsp:cNvPr id="0" name=""/>
        <dsp:cNvSpPr/>
      </dsp:nvSpPr>
      <dsp:spPr>
        <a:xfrm>
          <a:off x="8814293" y="3268513"/>
          <a:ext cx="2002408" cy="72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 xmlns="">
        <a:lvl1pPr>
          <a:lnSpc>
            <a:spcPct val="100000"/>
          </a:lnSpc>
        </a:lvl1pPr>
      </dgm1612:lstStyle>
    </a:ext>
  </dgm:extLst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16/7/layout/BasicLinearProcessNumbered">
  <dgm:title val="Basic Linear Process Numbered"/>
  <dgm:desc val="Used to show a progression; a timeline; sequential steps in a task, process, or workflow; or to emphasize movement or direction. Automatic numbers have been introduced to show the steps of the process which appears in a circle. Level 1 and Level 2 text appear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1"/>
      <dgm:constr type="primFontSz" for="des" forName="sibTransNodeCircle" op="equ"/>
      <dgm:constr type="primFontSz" for="des" forName="nodeText" op="equ"/>
      <dgm:constr type="h" for="des" forName="sibTransNodeCircle" op="equ"/>
      <dgm:constr type="w" for="des" forName="sibTransNodeCircle" op="equ"/>
    </dgm:constrLst>
    <dgm:ruleLst>
      <dgm:rule type="h" val="NaN" fact="1.2" max="NaN"/>
    </dgm:ruleLst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4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h" for="ch" forName="sibTransNodeCircle" refType="h" refFor="ch" refForName="bgRect" fact="0.3"/>
          <dgm:constr type="w" for="ch" forName="sibTransNodeCircle" refType="h" refFor="ch" refForName="sibTransNodeCircle"/>
          <dgm:constr type="ctrX" for="ch" forName="sibTransNodeCircle" refType="w" fact="0.5"/>
          <dgm:constr type="ctrY" for="ch" forName="sibTransNodeCircle" refType="h" fact="0.25"/>
          <dgm:constr type="r" for="ch" forName="nodeText" refType="r" refFor="ch" refForName="bgRect"/>
          <dgm:constr type="h" for="ch" forName="nodeText" refType="h" refFor="ch" refForName="bgRect" fact="0.6"/>
          <dgm:constr type="t" for="ch" forName="nodeText" refType="h" refFor="ch" refForName="bgRect" fact="0.38"/>
          <dgm:constr type="b" for="ch" forName="bottomLine" refType="b" refFor="ch" refForName="bgRect"/>
          <dgm:constr type="w" for="ch" forName="bottomLine" refType="w" refFor="ch" refForName="bgRect"/>
          <dgm:constr type="h" for="ch" forName="bottomLine" val="0.002"/>
        </dgm:constrLst>
        <dgm:ruleLst/>
        <dgm:layoutNode name="bgRect" styleLbl="bgAccFollowNode1">
          <dgm:alg type="sp"/>
          <dgm:shape xmlns:r="http://schemas.openxmlformats.org/officeDocument/2006/relationships" type="rect" r:blip="">
            <dgm:adjLst/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Circle" styleLbl="alignNode1">
            <dgm:varLst>
              <dgm:chMax val="0"/>
              <dgm:bulletEnabled/>
            </dgm:varLst>
            <dgm:presOf axis="self" ptType="sibTrans"/>
            <dgm:alg type="tx">
              <dgm:param type="txAnchorVert" val="mid"/>
              <dgm:param type="txAnchorHorzCh" val="ctr"/>
            </dgm:alg>
            <dgm:shape xmlns:r="http://schemas.openxmlformats.org/officeDocument/2006/relationships" type="ellipse" r:blip="">
              <dgm:adjLst/>
            </dgm:shape>
            <dgm:constrLst>
              <dgm:constr type="w" refType="h" op="lte"/>
              <dgm:constr type="primFontSz" val="48"/>
              <dgm:constr type="tMarg" val="1"/>
              <dgm:constr type="lMarg" refType="w" fact="0.221"/>
              <dgm:constr type="rMarg" refType="w" fact="0.221"/>
              <dgm:constr type="bMarg" val="1"/>
            </dgm:constrLst>
            <dgm:ruleLst>
              <dgm:rule type="primFontSz" val="14" fact="NaN" max="NaN"/>
            </dgm:ruleLst>
          </dgm:layoutNode>
        </dgm:forEach>
        <dgm:layoutNode name="bottomLine" styleLbl="alignNode1">
          <dgm:varLst/>
          <dgm:presOf/>
          <dgm:alg type="sp"/>
          <dgm:shape xmlns:r="http://schemas.openxmlformats.org/officeDocument/2006/relationships" type="rect" r:blip="">
            <dgm:adjLst/>
          </dgm:shape>
          <dgm:constrLst/>
          <dgm:ruleLst/>
        </dgm:layoutNode>
        <dgm:layoutNode name="nodeText" styleLbl="bgAccFollow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-1" hideGeom="1">
            <dgm:adjLst/>
          </dgm:shape>
          <dgm:presOf axis="desOrSelf" ptType="node"/>
          <dgm:constrLst>
            <dgm:constr type="primFontSz" val="26"/>
            <dgm:constr type="tMarg" val="26"/>
            <dgm:constr type="lMarg" refType="w" fact="0.221"/>
            <dgm:constr type="rMarg" refType="w" fact="0.221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 xmlns="">
        <dgm1611:autoBuNodeInfo lvl="1" ptType="sibTrans">
          <dgm1611:buPr prefix="" leadZeros="0">
            <a:buAutoNum type="arabicParenBoth"/>
          </dgm1611:buPr>
        </dgm1611:autoBuNodeInfo>
      </dgm1611:autoBuNodeInfoLst>
    </a:ext>
  </dgm:extLst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 xmlns="">
        <a:lvl1pPr>
          <a:lnSpc>
            <a:spcPct val="100000"/>
          </a:lnSpc>
        </a:lvl1pPr>
      </dgm1612:lstStyle>
    </a:ext>
  </dgm:extLst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 xmlns="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 xmlns="">
        <a:lvl1pPr>
          <a:lnSpc>
            <a:spcPct val="100000"/>
          </a:lnSpc>
          <a:defRPr cap="all"/>
        </a:lvl1pPr>
      </dgm1612:lstStyle>
    </a:ext>
  </dgm:extLst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16/7/layout/VerticalSolidActionList">
  <dgm:title val="Vertical Solid Action List"/>
  <dgm:desc val="Use to show non-sequential or grouped lists of information. Works well with large amounts of text. All text has the same level of emphasis, and direction is not implied."/>
  <dgm:catLst>
    <dgm:cat type="list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  <dgm:pt modelId="5">
          <dgm:prSet phldr="1"/>
        </dgm:pt>
        <dgm:pt modelId="5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7" srcId="0" destId="4" srcOrd="3" destOrd="0"/>
        <dgm:cxn modelId="8" srcId="0" destId="5" srcOrd="4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  <dgm:cxn modelId="53" srcId="5" destId="5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6"/>
      <dgm:constr type="primFontSz" for="des" forName="parentText" op="equ" val="28"/>
      <dgm:constr type="primFontSz" for="des" forName="descendantText" refType="primFontSz" refFor="des" refForName="parentText" op="lte" fact="0.82"/>
      <dgm:constr type="primFontSz" for="des" forName="parentText" refType="primFontSz" refFor="des" refForName="descendantText" op="lte" fact="1.25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2"/>
          <dgm:constr type="w" for="ch" forName="descendantText" refType="w" fact="0.8"/>
          <dgm:constr type="h" for="ch" forName="parentText" refType="h"/>
          <dgm:constr type="h" for="ch" forName="descendantText" refType="h" refFor="ch" refForName="parentText"/>
        </dgm:constrLst>
        <dgm:ruleLst/>
        <dgm:layoutNode name="parentText" styleLbl="alignNode1">
          <dgm:varLst>
            <dgm:chMax val="1"/>
            <dgm:bulletEnabled/>
          </dgm:varLst>
          <dgm:alg type="tx"/>
          <dgm:shape xmlns:r="http://schemas.openxmlformats.org/officeDocument/2006/relationships" type="rect" r:blip="" zOrderOff="3">
            <dgm:adjLst/>
          </dgm:shape>
          <dgm:presOf axis="self" ptType="node"/>
          <dgm:constrLst>
            <dgm:constr type="tMarg" refType="h" fact="0.28"/>
            <dgm:constr type="bMarg" refType="h" fact="0.28"/>
            <dgm:constr type="lMarg" refType="w" fact="0.15"/>
            <dgm:constr type="rMarg" refType="w" fact="0.15"/>
          </dgm:constrLst>
          <dgm:ruleLst>
            <dgm:rule type="primFontSz" val="15" fact="NaN" max="NaN"/>
          </dgm:ruleLst>
        </dgm:layoutNode>
        <dgm:layoutNode name="descendantText" styleLbl="alignAccFollowNode1">
          <dgm:varLst>
            <dgm:bulletEnabled/>
          </dgm:varLst>
          <dgm:alg type="tx">
            <dgm:param type="stBulletLvl" val="0"/>
            <dgm:param type="parTxLTRAlign" val="l"/>
            <dgm:param type="shpTxLTRAlignCh" val="l"/>
            <dgm:param type="parTxRTLAlign" val="r"/>
            <dgm:param type="shpTxRTLAlignCh" val="r"/>
          </dgm:alg>
          <dgm:choose name="Name10">
            <dgm:if name="Name11" func="var" arg="dir" op="equ" val="norm">
              <dgm:shape xmlns:r="http://schemas.openxmlformats.org/officeDocument/2006/relationships" type="rect" r:blip="">
                <dgm:adjLst/>
              </dgm:shape>
            </dgm:if>
            <dgm:else name="Name12">
              <dgm:shape xmlns:r="http://schemas.openxmlformats.org/officeDocument/2006/relationships" type="rect" r:blip="">
                <dgm:adjLst/>
              </dgm:shape>
            </dgm:else>
          </dgm:choose>
          <dgm:presOf axis="des" ptType="node"/>
          <dgm:constrLst>
            <dgm:constr type="primFontSz" val="24"/>
            <dgm:constr type="lMarg" refType="w" fact="0.055"/>
            <dgm:constr type="rMarg" refType="w" fact="0.055"/>
            <dgm:constr type="tMarg" refType="h" fact="0.72"/>
            <dgm:constr type="bMarg" refType="h" fact="0.72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16/7/layout/BasicLinearProcessNumbered">
  <dgm:title val="Basic Linear Process Numbered"/>
  <dgm:desc val="Used to show a progression; a timeline; sequential steps in a task, process, or workflow; or to emphasize movement or direction. Automatic numbers have been introduced to show the steps of the process which appears in a circle. Level 1 and Level 2 text appear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1"/>
      <dgm:constr type="primFontSz" for="des" forName="sibTransNodeCircle" op="equ"/>
      <dgm:constr type="primFontSz" for="des" forName="nodeText" op="equ"/>
      <dgm:constr type="h" for="des" forName="sibTransNodeCircle" op="equ"/>
      <dgm:constr type="w" for="des" forName="sibTransNodeCircle" op="equ"/>
    </dgm:constrLst>
    <dgm:ruleLst>
      <dgm:rule type="h" val="NaN" fact="1.2" max="NaN"/>
    </dgm:ruleLst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4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h" for="ch" forName="sibTransNodeCircle" refType="h" refFor="ch" refForName="bgRect" fact="0.3"/>
          <dgm:constr type="w" for="ch" forName="sibTransNodeCircle" refType="h" refFor="ch" refForName="sibTransNodeCircle"/>
          <dgm:constr type="ctrX" for="ch" forName="sibTransNodeCircle" refType="w" fact="0.5"/>
          <dgm:constr type="ctrY" for="ch" forName="sibTransNodeCircle" refType="h" fact="0.25"/>
          <dgm:constr type="r" for="ch" forName="nodeText" refType="r" refFor="ch" refForName="bgRect"/>
          <dgm:constr type="h" for="ch" forName="nodeText" refType="h" refFor="ch" refForName="bgRect" fact="0.6"/>
          <dgm:constr type="t" for="ch" forName="nodeText" refType="h" refFor="ch" refForName="bgRect" fact="0.38"/>
          <dgm:constr type="b" for="ch" forName="bottomLine" refType="b" refFor="ch" refForName="bgRect"/>
          <dgm:constr type="w" for="ch" forName="bottomLine" refType="w" refFor="ch" refForName="bgRect"/>
          <dgm:constr type="h" for="ch" forName="bottomLine" val="0.002"/>
        </dgm:constrLst>
        <dgm:ruleLst/>
        <dgm:layoutNode name="bgRect" styleLbl="bgAccFollowNode1">
          <dgm:alg type="sp"/>
          <dgm:shape xmlns:r="http://schemas.openxmlformats.org/officeDocument/2006/relationships" type="rect" r:blip="">
            <dgm:adjLst/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Circle" styleLbl="alignNode1">
            <dgm:varLst>
              <dgm:chMax val="0"/>
              <dgm:bulletEnabled/>
            </dgm:varLst>
            <dgm:presOf axis="self" ptType="sibTrans"/>
            <dgm:alg type="tx">
              <dgm:param type="txAnchorVert" val="mid"/>
              <dgm:param type="txAnchorHorzCh" val="ctr"/>
            </dgm:alg>
            <dgm:shape xmlns:r="http://schemas.openxmlformats.org/officeDocument/2006/relationships" type="ellipse" r:blip="">
              <dgm:adjLst/>
            </dgm:shape>
            <dgm:constrLst>
              <dgm:constr type="w" refType="h" op="lte"/>
              <dgm:constr type="primFontSz" val="48"/>
              <dgm:constr type="tMarg" val="1"/>
              <dgm:constr type="lMarg" refType="w" fact="0.221"/>
              <dgm:constr type="rMarg" refType="w" fact="0.221"/>
              <dgm:constr type="bMarg" val="1"/>
            </dgm:constrLst>
            <dgm:ruleLst>
              <dgm:rule type="primFontSz" val="14" fact="NaN" max="NaN"/>
            </dgm:ruleLst>
          </dgm:layoutNode>
        </dgm:forEach>
        <dgm:layoutNode name="bottomLine" styleLbl="alignNode1">
          <dgm:varLst/>
          <dgm:presOf/>
          <dgm:alg type="sp"/>
          <dgm:shape xmlns:r="http://schemas.openxmlformats.org/officeDocument/2006/relationships" type="rect" r:blip="">
            <dgm:adjLst/>
          </dgm:shape>
          <dgm:constrLst/>
          <dgm:ruleLst/>
        </dgm:layoutNode>
        <dgm:layoutNode name="nodeText" styleLbl="bgAccFollow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-1" hideGeom="1">
            <dgm:adjLst/>
          </dgm:shape>
          <dgm:presOf axis="desOrSelf" ptType="node"/>
          <dgm:constrLst>
            <dgm:constr type="primFontSz" val="26"/>
            <dgm:constr type="tMarg" val="26"/>
            <dgm:constr type="lMarg" refType="w" fact="0.221"/>
            <dgm:constr type="rMarg" refType="w" fact="0.221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 xmlns="">
        <dgm1611:autoBuNodeInfo lvl="1" ptType="sibTrans">
          <dgm1611:buPr prefix="" leadZeros="0">
            <a:buAutoNum type="arabicParenBoth"/>
          </dgm1611:buPr>
        </dgm1611:autoBuNodeInfo>
      </dgm1611:autoBuNodeInfoLst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50E1E64-E770-9027-4A41-BB16FA188A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FA63A6A8-2DCD-738F-B127-6F8737B1E6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116DDDB-3414-0369-3CAA-1976B6F15A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36921-4671-40FC-A22A-6966B5B918DF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D86FCFA-93C2-CB17-B691-C9EF9A5C0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981D4F9-75F3-FFDF-10F1-CDA149D1F1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B3325-8677-4EE9-9EAB-6C67C062E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814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CE536B5-0AD6-8413-7674-F23FFB3F5E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4D1B6BF3-115F-09D4-0B7E-C9ABFD0444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2BE4F30-9051-A222-3FC4-97E7FA652E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36921-4671-40FC-A22A-6966B5B918DF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0A428D2-66FF-B4F3-22B9-F77667811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D2043DA-2E7C-1B58-1973-D1456A03D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B3325-8677-4EE9-9EAB-6C67C062E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715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FC639D28-CBED-39C1-FBD5-741E14123B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489B3070-5DBD-6AB0-25D8-78E1F31762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4C10263-8147-FFA6-2079-A9FCFE0AE9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36921-4671-40FC-A22A-6966B5B918DF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A8FAD46-4770-6D6C-6D31-40CCC0E891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6118471-439B-9410-721A-8824417FA0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B3325-8677-4EE9-9EAB-6C67C062E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286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09E7AB5-C223-5017-F408-1A071892D6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C23BE92-F16F-9A84-4B47-E7EDE1E5F3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99D1245-BF29-9BD1-F18F-48A0D4888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36921-4671-40FC-A22A-6966B5B918DF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16003FE-FEFE-497C-9400-3D3608878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286AF8C-E94F-A3C0-D7D7-9AEE6FFCAF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B3325-8677-4EE9-9EAB-6C67C062E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95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143ED75-6521-6F74-0303-3A0DCA347C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AFFEBCE8-A84B-05B4-108F-458BD8F7C0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A82D268-22A3-BAA1-6E33-D55A0925F4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36921-4671-40FC-A22A-6966B5B918DF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23F0D09-AF4D-D238-AEC7-DFD0C6534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23B7B81-9819-D904-38F9-D81804248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B3325-8677-4EE9-9EAB-6C67C062E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1111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B7DFF2A-AF06-D8B0-E432-FDDAE4A41F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A410557-3CB9-78F7-BC0D-5F24DBF3AB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E6C471D5-B7F5-0E59-197B-D27E536F02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2FB993F-9C9F-9D22-73AD-4903DAA280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36921-4671-40FC-A22A-6966B5B918DF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D2378EA-4D50-EB97-8CAC-A8FDCA2F16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A5D8487-5E7A-2E12-BDC4-0E1F7A383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B3325-8677-4EE9-9EAB-6C67C062E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067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4EFF1F6-0CB3-3C3F-2CDE-742156AF50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9195A76-A265-CE3E-C18B-FE52779A9E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F7D85411-9891-7EFE-8568-EAA7F66AEB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0A7A5608-96F0-6F17-163B-840FCE5818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09A68A4B-C77A-DADC-06ED-C2FA2F0DE5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D4105AAD-45D6-C90D-1B3D-314EB1E44B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36921-4671-40FC-A22A-6966B5B918DF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A6494CAD-BBFC-BCF9-FC3B-A80FB96E0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44DB9EBF-A7E5-F205-0AE8-5295903162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B3325-8677-4EE9-9EAB-6C67C062E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20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6E4EAE9-A19A-B7A1-3E79-97F260B229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95A6CC0D-8BBA-B9DB-FE85-53726A2A1A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36921-4671-40FC-A22A-6966B5B918DF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7EE88166-0A4D-0F61-DB0F-60F43F800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49F877E9-D4CB-F872-6C87-63A9717C3A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B3325-8677-4EE9-9EAB-6C67C062E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995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A14BB8D9-CA3B-D3B2-CB69-329B38B4E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36921-4671-40FC-A22A-6966B5B918DF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0819C0F2-E603-1147-6A3A-DC771ED62D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613C050-144E-13F8-58CD-C69401435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B3325-8677-4EE9-9EAB-6C67C062E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322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8B8BDA0-9A64-9192-6B3E-4A560CC3A4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59DCA7D-C963-1B25-3EEC-45B5335694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9056C956-8874-5D7C-DA07-649628AF92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CF0D2EE2-1468-F896-1A0B-841D514FE4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36921-4671-40FC-A22A-6966B5B918DF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249DA66-45D4-4E88-9B4F-8FCC3AEEF3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4E26A99-6854-14A6-F44E-F59627B528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B3325-8677-4EE9-9EAB-6C67C062E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737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E8C80A5-795F-690F-694E-2608E102F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1C825191-36B8-4AFF-D710-42BDD3145E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2236970B-65DD-691B-2EE3-EE19C5181E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93783092-BF45-C457-A5AC-FFB219A23B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36921-4671-40FC-A22A-6966B5B918DF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F2A3EA7D-DDE4-9A32-0945-0C426E2C9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C713205-CCFC-49B2-CAAD-20BA6A2966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B3325-8677-4EE9-9EAB-6C67C062E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883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2728A3CD-BDF5-D5D8-3D05-283A5D3F6B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1A2D9CF-6E9C-17C5-705A-3AA10E231A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B915C02-A54D-D9C5-AC35-492BF92AA0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2536921-4671-40FC-A22A-6966B5B918DF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57D097B-F603-BC16-A881-1977D9B51F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269589E-9880-FDB3-C976-1BD07E2474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AAB3325-8677-4EE9-9EAB-6C67C062E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916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D436053-1938-F8C6-F1AC-62A4B9A5B06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Rectorial</a:t>
            </a:r>
            <a:r>
              <a:rPr lang="en-US" dirty="0"/>
              <a:t> Vision &amp; Strategic Action Plan (2026–2030)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793C291C-3FBF-A20F-2F5F-2C313F4EC1D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University of Porto</a:t>
            </a:r>
            <a:br>
              <a:rPr lang="en-US" dirty="0"/>
            </a:br>
            <a:r>
              <a:rPr lang="en-US" dirty="0" err="1"/>
              <a:t>Rectorial</a:t>
            </a:r>
            <a:r>
              <a:rPr lang="en-US" dirty="0"/>
              <a:t> Final Presentation</a:t>
            </a:r>
            <a:br>
              <a:rPr lang="en-US" dirty="0"/>
            </a:br>
            <a:r>
              <a:rPr lang="en-US" dirty="0"/>
              <a:t>Engr. </a:t>
            </a:r>
            <a:r>
              <a:rPr lang="en-US" dirty="0" smtClean="0"/>
              <a:t>Professor </a:t>
            </a:r>
            <a:r>
              <a:rPr lang="en-US" dirty="0"/>
              <a:t>Lasisi Salami Lawal</a:t>
            </a:r>
            <a:br>
              <a:rPr lang="en-US" dirty="0"/>
            </a:br>
            <a:r>
              <a:rPr lang="en-US" dirty="0" smtClean="0"/>
              <a:t>24</a:t>
            </a:r>
            <a:r>
              <a:rPr lang="en-US" baseline="30000" dirty="0" smtClean="0"/>
              <a:t>th</a:t>
            </a:r>
            <a:r>
              <a:rPr lang="en-US" dirty="0" smtClean="0"/>
              <a:t> April </a:t>
            </a:r>
            <a:r>
              <a:rPr lang="en-US" dirty="0"/>
              <a:t>2026</a:t>
            </a:r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xmlns="" id="{38C4BA7E-4F4C-4925-644E-07ECA5F181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6944" y="-17730"/>
            <a:ext cx="3275056" cy="1048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670999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5C8908E2-EE49-44D2-9428-A28D2312A8D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xmlns="" id="{05314994-6337-4875-8CF5-652CAFE8342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-1" y="-1"/>
            <a:ext cx="12191999" cy="4267200"/>
            <a:chOff x="7467600" y="0"/>
            <a:chExt cx="4724400" cy="685800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xmlns="" id="{B3A2D4D6-D501-439A-9FC6-397879C465E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7467600" y="0"/>
              <a:ext cx="4724400" cy="6858000"/>
            </a:xfrm>
            <a:prstGeom prst="rect">
              <a:avLst/>
            </a:prstGeom>
            <a:solidFill>
              <a:schemeClr val="accent5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xmlns="" id="{5CD20BAA-1998-4EBB-AD61-13A92072ECE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7467600" y="0"/>
              <a:ext cx="4724400" cy="6858000"/>
            </a:xfrm>
            <a:prstGeom prst="rect">
              <a:avLst/>
            </a:prstGeom>
            <a:solidFill>
              <a:schemeClr val="accent6">
                <a:lumMod val="20000"/>
                <a:lumOff val="80000"/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5" name="Freeform: Shape 14">
            <a:extLst>
              <a:ext uri="{FF2B5EF4-FFF2-40B4-BE49-F238E27FC236}">
                <a16:creationId xmlns:a16="http://schemas.microsoft.com/office/drawing/2014/main" xmlns="" id="{7449A6C7-D15F-4AA5-BFA5-71A404B4701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4267200"/>
          </a:xfrm>
          <a:custGeom>
            <a:avLst/>
            <a:gdLst>
              <a:gd name="connsiteX0" fmla="*/ 2537169 w 12192000"/>
              <a:gd name="connsiteY0" fmla="*/ 4125568 h 4267200"/>
              <a:gd name="connsiteX1" fmla="*/ 3246267 w 12192000"/>
              <a:gd name="connsiteY1" fmla="*/ 4262961 h 4267200"/>
              <a:gd name="connsiteX2" fmla="*/ 3253970 w 12192000"/>
              <a:gd name="connsiteY2" fmla="*/ 4267200 h 4267200"/>
              <a:gd name="connsiteX3" fmla="*/ 3071791 w 12192000"/>
              <a:gd name="connsiteY3" fmla="*/ 4267200 h 4267200"/>
              <a:gd name="connsiteX4" fmla="*/ 2975095 w 12192000"/>
              <a:gd name="connsiteY4" fmla="*/ 4243356 h 4267200"/>
              <a:gd name="connsiteX5" fmla="*/ 2626982 w 12192000"/>
              <a:gd name="connsiteY5" fmla="*/ 4206450 h 4267200"/>
              <a:gd name="connsiteX6" fmla="*/ 2490617 w 12192000"/>
              <a:gd name="connsiteY6" fmla="*/ 4206951 h 4267200"/>
              <a:gd name="connsiteX7" fmla="*/ 2819869 w 12192000"/>
              <a:gd name="connsiteY7" fmla="*/ 4252936 h 4267200"/>
              <a:gd name="connsiteX8" fmla="*/ 2900997 w 12192000"/>
              <a:gd name="connsiteY8" fmla="*/ 4267200 h 4267200"/>
              <a:gd name="connsiteX9" fmla="*/ 2705858 w 12192000"/>
              <a:gd name="connsiteY9" fmla="*/ 4267200 h 4267200"/>
              <a:gd name="connsiteX10" fmla="*/ 2561467 w 12192000"/>
              <a:gd name="connsiteY10" fmla="*/ 4246270 h 4267200"/>
              <a:gd name="connsiteX11" fmla="*/ 2305292 w 12192000"/>
              <a:gd name="connsiteY11" fmla="*/ 4219492 h 4267200"/>
              <a:gd name="connsiteX12" fmla="*/ 2409349 w 12192000"/>
              <a:gd name="connsiteY12" fmla="*/ 4267200 h 4267200"/>
              <a:gd name="connsiteX13" fmla="*/ 2266705 w 12192000"/>
              <a:gd name="connsiteY13" fmla="*/ 4267200 h 4267200"/>
              <a:gd name="connsiteX14" fmla="*/ 2183576 w 12192000"/>
              <a:gd name="connsiteY14" fmla="*/ 4227150 h 4267200"/>
              <a:gd name="connsiteX15" fmla="*/ 2151029 w 12192000"/>
              <a:gd name="connsiteY15" fmla="*/ 4146947 h 4267200"/>
              <a:gd name="connsiteX16" fmla="*/ 2537169 w 12192000"/>
              <a:gd name="connsiteY16" fmla="*/ 4125568 h 4267200"/>
              <a:gd name="connsiteX17" fmla="*/ 9258094 w 12192000"/>
              <a:gd name="connsiteY17" fmla="*/ 3958602 h 4267200"/>
              <a:gd name="connsiteX18" fmla="*/ 8526712 w 12192000"/>
              <a:gd name="connsiteY18" fmla="*/ 4119804 h 4267200"/>
              <a:gd name="connsiteX19" fmla="*/ 9258094 w 12192000"/>
              <a:gd name="connsiteY19" fmla="*/ 3958602 h 4267200"/>
              <a:gd name="connsiteX20" fmla="*/ 9168987 w 12192000"/>
              <a:gd name="connsiteY20" fmla="*/ 3919232 h 4267200"/>
              <a:gd name="connsiteX21" fmla="*/ 8603910 w 12192000"/>
              <a:gd name="connsiteY21" fmla="*/ 4068895 h 4267200"/>
              <a:gd name="connsiteX22" fmla="*/ 9252382 w 12192000"/>
              <a:gd name="connsiteY22" fmla="*/ 3927759 h 4267200"/>
              <a:gd name="connsiteX23" fmla="*/ 9168987 w 12192000"/>
              <a:gd name="connsiteY23" fmla="*/ 3919232 h 4267200"/>
              <a:gd name="connsiteX24" fmla="*/ 1635889 w 12192000"/>
              <a:gd name="connsiteY24" fmla="*/ 3709494 h 4267200"/>
              <a:gd name="connsiteX25" fmla="*/ 1634800 w 12192000"/>
              <a:gd name="connsiteY25" fmla="*/ 3731111 h 4267200"/>
              <a:gd name="connsiteX26" fmla="*/ 1635889 w 12192000"/>
              <a:gd name="connsiteY26" fmla="*/ 3709494 h 4267200"/>
              <a:gd name="connsiteX27" fmla="*/ 3174829 w 12192000"/>
              <a:gd name="connsiteY27" fmla="*/ 3620110 h 4267200"/>
              <a:gd name="connsiteX28" fmla="*/ 3189263 w 12192000"/>
              <a:gd name="connsiteY28" fmla="*/ 3625726 h 4267200"/>
              <a:gd name="connsiteX29" fmla="*/ 3560912 w 12192000"/>
              <a:gd name="connsiteY29" fmla="*/ 4079863 h 4267200"/>
              <a:gd name="connsiteX30" fmla="*/ 3611854 w 12192000"/>
              <a:gd name="connsiteY30" fmla="*/ 4188366 h 4267200"/>
              <a:gd name="connsiteX31" fmla="*/ 3631583 w 12192000"/>
              <a:gd name="connsiteY31" fmla="*/ 4267200 h 4267200"/>
              <a:gd name="connsiteX32" fmla="*/ 3575699 w 12192000"/>
              <a:gd name="connsiteY32" fmla="*/ 4267200 h 4267200"/>
              <a:gd name="connsiteX33" fmla="*/ 3575567 w 12192000"/>
              <a:gd name="connsiteY33" fmla="*/ 4263588 h 4267200"/>
              <a:gd name="connsiteX34" fmla="*/ 3467355 w 12192000"/>
              <a:gd name="connsiteY34" fmla="*/ 3988130 h 4267200"/>
              <a:gd name="connsiteX35" fmla="*/ 3310753 w 12192000"/>
              <a:gd name="connsiteY35" fmla="*/ 3787140 h 4267200"/>
              <a:gd name="connsiteX36" fmla="*/ 3291335 w 12192000"/>
              <a:gd name="connsiteY36" fmla="*/ 3767420 h 4267200"/>
              <a:gd name="connsiteX37" fmla="*/ 3390805 w 12192000"/>
              <a:gd name="connsiteY37" fmla="*/ 3937163 h 4267200"/>
              <a:gd name="connsiteX38" fmla="*/ 3545740 w 12192000"/>
              <a:gd name="connsiteY38" fmla="*/ 4251102 h 4267200"/>
              <a:gd name="connsiteX39" fmla="*/ 3550709 w 12192000"/>
              <a:gd name="connsiteY39" fmla="*/ 4267200 h 4267200"/>
              <a:gd name="connsiteX40" fmla="*/ 3513586 w 12192000"/>
              <a:gd name="connsiteY40" fmla="*/ 4267200 h 4267200"/>
              <a:gd name="connsiteX41" fmla="*/ 3470728 w 12192000"/>
              <a:gd name="connsiteY41" fmla="*/ 4152456 h 4267200"/>
              <a:gd name="connsiteX42" fmla="*/ 3364433 w 12192000"/>
              <a:gd name="connsiteY42" fmla="*/ 3953121 h 4267200"/>
              <a:gd name="connsiteX43" fmla="*/ 3316479 w 12192000"/>
              <a:gd name="connsiteY43" fmla="*/ 3872136 h 4267200"/>
              <a:gd name="connsiteX44" fmla="*/ 3504482 w 12192000"/>
              <a:gd name="connsiteY44" fmla="*/ 4267200 h 4267200"/>
              <a:gd name="connsiteX45" fmla="*/ 3467547 w 12192000"/>
              <a:gd name="connsiteY45" fmla="*/ 4267200 h 4267200"/>
              <a:gd name="connsiteX46" fmla="*/ 3177952 w 12192000"/>
              <a:gd name="connsiteY46" fmla="*/ 3657386 h 4267200"/>
              <a:gd name="connsiteX47" fmla="*/ 3174829 w 12192000"/>
              <a:gd name="connsiteY47" fmla="*/ 3620110 h 4267200"/>
              <a:gd name="connsiteX48" fmla="*/ 11279315 w 12192000"/>
              <a:gd name="connsiteY48" fmla="*/ 3618448 h 4267200"/>
              <a:gd name="connsiteX49" fmla="*/ 11317765 w 12192000"/>
              <a:gd name="connsiteY49" fmla="*/ 3638405 h 4267200"/>
              <a:gd name="connsiteX50" fmla="*/ 11304886 w 12192000"/>
              <a:gd name="connsiteY50" fmla="*/ 4200582 h 4267200"/>
              <a:gd name="connsiteX51" fmla="*/ 11298904 w 12192000"/>
              <a:gd name="connsiteY51" fmla="*/ 4267200 h 4267200"/>
              <a:gd name="connsiteX52" fmla="*/ 11213088 w 12192000"/>
              <a:gd name="connsiteY52" fmla="*/ 4267200 h 4267200"/>
              <a:gd name="connsiteX53" fmla="*/ 11219157 w 12192000"/>
              <a:gd name="connsiteY53" fmla="*/ 4210725 h 4267200"/>
              <a:gd name="connsiteX54" fmla="*/ 11225213 w 12192000"/>
              <a:gd name="connsiteY54" fmla="*/ 3936722 h 4267200"/>
              <a:gd name="connsiteX55" fmla="*/ 11182914 w 12192000"/>
              <a:gd name="connsiteY55" fmla="*/ 4196771 h 4267200"/>
              <a:gd name="connsiteX56" fmla="*/ 11172266 w 12192000"/>
              <a:gd name="connsiteY56" fmla="*/ 4267200 h 4267200"/>
              <a:gd name="connsiteX57" fmla="*/ 11140975 w 12192000"/>
              <a:gd name="connsiteY57" fmla="*/ 4267200 h 4267200"/>
              <a:gd name="connsiteX58" fmla="*/ 11152239 w 12192000"/>
              <a:gd name="connsiteY58" fmla="*/ 4192628 h 4267200"/>
              <a:gd name="connsiteX59" fmla="*/ 11201005 w 12192000"/>
              <a:gd name="connsiteY59" fmla="*/ 3900089 h 4267200"/>
              <a:gd name="connsiteX60" fmla="*/ 11105754 w 12192000"/>
              <a:gd name="connsiteY60" fmla="*/ 4139192 h 4267200"/>
              <a:gd name="connsiteX61" fmla="*/ 11065821 w 12192000"/>
              <a:gd name="connsiteY61" fmla="*/ 4267200 h 4267200"/>
              <a:gd name="connsiteX62" fmla="*/ 10978133 w 12192000"/>
              <a:gd name="connsiteY62" fmla="*/ 4267200 h 4267200"/>
              <a:gd name="connsiteX63" fmla="*/ 11088889 w 12192000"/>
              <a:gd name="connsiteY63" fmla="*/ 3963916 h 4267200"/>
              <a:gd name="connsiteX64" fmla="*/ 11231212 w 12192000"/>
              <a:gd name="connsiteY64" fmla="*/ 3645474 h 4267200"/>
              <a:gd name="connsiteX65" fmla="*/ 11279315 w 12192000"/>
              <a:gd name="connsiteY65" fmla="*/ 3618448 h 4267200"/>
              <a:gd name="connsiteX66" fmla="*/ 10296877 w 12192000"/>
              <a:gd name="connsiteY66" fmla="*/ 3526602 h 4267200"/>
              <a:gd name="connsiteX67" fmla="*/ 10314210 w 12192000"/>
              <a:gd name="connsiteY67" fmla="*/ 3538353 h 4267200"/>
              <a:gd name="connsiteX68" fmla="*/ 10450858 w 12192000"/>
              <a:gd name="connsiteY68" fmla="*/ 3902477 h 4267200"/>
              <a:gd name="connsiteX69" fmla="*/ 10572255 w 12192000"/>
              <a:gd name="connsiteY69" fmla="*/ 4267200 h 4267200"/>
              <a:gd name="connsiteX70" fmla="*/ 10477642 w 12192000"/>
              <a:gd name="connsiteY70" fmla="*/ 4267200 h 4267200"/>
              <a:gd name="connsiteX71" fmla="*/ 10436479 w 12192000"/>
              <a:gd name="connsiteY71" fmla="*/ 4144570 h 4267200"/>
              <a:gd name="connsiteX72" fmla="*/ 10277529 w 12192000"/>
              <a:gd name="connsiteY72" fmla="*/ 3701307 h 4267200"/>
              <a:gd name="connsiteX73" fmla="*/ 10276797 w 12192000"/>
              <a:gd name="connsiteY73" fmla="*/ 3708672 h 4267200"/>
              <a:gd name="connsiteX74" fmla="*/ 10385906 w 12192000"/>
              <a:gd name="connsiteY74" fmla="*/ 4147031 h 4267200"/>
              <a:gd name="connsiteX75" fmla="*/ 10431445 w 12192000"/>
              <a:gd name="connsiteY75" fmla="*/ 4267200 h 4267200"/>
              <a:gd name="connsiteX76" fmla="*/ 10398237 w 12192000"/>
              <a:gd name="connsiteY76" fmla="*/ 4267200 h 4267200"/>
              <a:gd name="connsiteX77" fmla="*/ 10356661 w 12192000"/>
              <a:gd name="connsiteY77" fmla="*/ 4157302 h 4267200"/>
              <a:gd name="connsiteX78" fmla="*/ 10268559 w 12192000"/>
              <a:gd name="connsiteY78" fmla="*/ 3871054 h 4267200"/>
              <a:gd name="connsiteX79" fmla="*/ 10340065 w 12192000"/>
              <a:gd name="connsiteY79" fmla="*/ 4201637 h 4267200"/>
              <a:gd name="connsiteX80" fmla="*/ 10368861 w 12192000"/>
              <a:gd name="connsiteY80" fmla="*/ 4267200 h 4267200"/>
              <a:gd name="connsiteX81" fmla="*/ 10267862 w 12192000"/>
              <a:gd name="connsiteY81" fmla="*/ 4267200 h 4267200"/>
              <a:gd name="connsiteX82" fmla="*/ 10236210 w 12192000"/>
              <a:gd name="connsiteY82" fmla="*/ 4185635 h 4267200"/>
              <a:gd name="connsiteX83" fmla="*/ 10225980 w 12192000"/>
              <a:gd name="connsiteY83" fmla="*/ 3561061 h 4267200"/>
              <a:gd name="connsiteX84" fmla="*/ 10296877 w 12192000"/>
              <a:gd name="connsiteY84" fmla="*/ 3526602 h 4267200"/>
              <a:gd name="connsiteX85" fmla="*/ 3429186 w 12192000"/>
              <a:gd name="connsiteY85" fmla="*/ 3458784 h 4267200"/>
              <a:gd name="connsiteX86" fmla="*/ 3446761 w 12192000"/>
              <a:gd name="connsiteY86" fmla="*/ 3461278 h 4267200"/>
              <a:gd name="connsiteX87" fmla="*/ 4419733 w 12192000"/>
              <a:gd name="connsiteY87" fmla="*/ 3963555 h 4267200"/>
              <a:gd name="connsiteX88" fmla="*/ 4659448 w 12192000"/>
              <a:gd name="connsiteY88" fmla="*/ 4172746 h 4267200"/>
              <a:gd name="connsiteX89" fmla="*/ 4719140 w 12192000"/>
              <a:gd name="connsiteY89" fmla="*/ 4267200 h 4267200"/>
              <a:gd name="connsiteX90" fmla="*/ 4641222 w 12192000"/>
              <a:gd name="connsiteY90" fmla="*/ 4267200 h 4267200"/>
              <a:gd name="connsiteX91" fmla="*/ 4599968 w 12192000"/>
              <a:gd name="connsiteY91" fmla="*/ 4207074 h 4267200"/>
              <a:gd name="connsiteX92" fmla="*/ 4136093 w 12192000"/>
              <a:gd name="connsiteY92" fmla="*/ 3858466 h 4267200"/>
              <a:gd name="connsiteX93" fmla="*/ 3670252 w 12192000"/>
              <a:gd name="connsiteY93" fmla="*/ 3622798 h 4267200"/>
              <a:gd name="connsiteX94" fmla="*/ 3817258 w 12192000"/>
              <a:gd name="connsiteY94" fmla="*/ 3723577 h 4267200"/>
              <a:gd name="connsiteX95" fmla="*/ 4000461 w 12192000"/>
              <a:gd name="connsiteY95" fmla="*/ 3855966 h 4267200"/>
              <a:gd name="connsiteX96" fmla="*/ 4088180 w 12192000"/>
              <a:gd name="connsiteY96" fmla="*/ 3929774 h 4267200"/>
              <a:gd name="connsiteX97" fmla="*/ 4184555 w 12192000"/>
              <a:gd name="connsiteY97" fmla="*/ 4010683 h 4267200"/>
              <a:gd name="connsiteX98" fmla="*/ 4399563 w 12192000"/>
              <a:gd name="connsiteY98" fmla="*/ 4158106 h 4267200"/>
              <a:gd name="connsiteX99" fmla="*/ 4546299 w 12192000"/>
              <a:gd name="connsiteY99" fmla="*/ 4254934 h 4267200"/>
              <a:gd name="connsiteX100" fmla="*/ 4561743 w 12192000"/>
              <a:gd name="connsiteY100" fmla="*/ 4267200 h 4267200"/>
              <a:gd name="connsiteX101" fmla="*/ 4509274 w 12192000"/>
              <a:gd name="connsiteY101" fmla="*/ 4267200 h 4267200"/>
              <a:gd name="connsiteX102" fmla="*/ 4383389 w 12192000"/>
              <a:gd name="connsiteY102" fmla="*/ 4184369 h 4267200"/>
              <a:gd name="connsiteX103" fmla="*/ 4165508 w 12192000"/>
              <a:gd name="connsiteY103" fmla="*/ 4035196 h 4267200"/>
              <a:gd name="connsiteX104" fmla="*/ 4068162 w 12192000"/>
              <a:gd name="connsiteY104" fmla="*/ 3953394 h 4267200"/>
              <a:gd name="connsiteX105" fmla="*/ 3981416 w 12192000"/>
              <a:gd name="connsiteY105" fmla="*/ 3880482 h 4267200"/>
              <a:gd name="connsiteX106" fmla="*/ 3800147 w 12192000"/>
              <a:gd name="connsiteY106" fmla="*/ 3749872 h 4267200"/>
              <a:gd name="connsiteX107" fmla="*/ 3655073 w 12192000"/>
              <a:gd name="connsiteY107" fmla="*/ 3650884 h 4267200"/>
              <a:gd name="connsiteX108" fmla="*/ 3989938 w 12192000"/>
              <a:gd name="connsiteY108" fmla="*/ 3991685 h 4267200"/>
              <a:gd name="connsiteX109" fmla="*/ 4393907 w 12192000"/>
              <a:gd name="connsiteY109" fmla="*/ 4261258 h 4267200"/>
              <a:gd name="connsiteX110" fmla="*/ 4408201 w 12192000"/>
              <a:gd name="connsiteY110" fmla="*/ 4267200 h 4267200"/>
              <a:gd name="connsiteX111" fmla="*/ 4250346 w 12192000"/>
              <a:gd name="connsiteY111" fmla="*/ 4267200 h 4267200"/>
              <a:gd name="connsiteX112" fmla="*/ 4245269 w 12192000"/>
              <a:gd name="connsiteY112" fmla="*/ 4265040 h 4267200"/>
              <a:gd name="connsiteX113" fmla="*/ 4036318 w 12192000"/>
              <a:gd name="connsiteY113" fmla="*/ 4147013 h 4267200"/>
              <a:gd name="connsiteX114" fmla="*/ 3432098 w 12192000"/>
              <a:gd name="connsiteY114" fmla="*/ 3537312 h 4267200"/>
              <a:gd name="connsiteX115" fmla="*/ 3429186 w 12192000"/>
              <a:gd name="connsiteY115" fmla="*/ 3458784 h 4267200"/>
              <a:gd name="connsiteX116" fmla="*/ 9334796 w 12192000"/>
              <a:gd name="connsiteY116" fmla="*/ 3456584 h 4267200"/>
              <a:gd name="connsiteX117" fmla="*/ 9651570 w 12192000"/>
              <a:gd name="connsiteY117" fmla="*/ 3826505 h 4267200"/>
              <a:gd name="connsiteX118" fmla="*/ 9334796 w 12192000"/>
              <a:gd name="connsiteY118" fmla="*/ 3456584 h 4267200"/>
              <a:gd name="connsiteX119" fmla="*/ 4440129 w 12192000"/>
              <a:gd name="connsiteY119" fmla="*/ 3448571 h 4267200"/>
              <a:gd name="connsiteX120" fmla="*/ 4856525 w 12192000"/>
              <a:gd name="connsiteY120" fmla="*/ 3915351 h 4267200"/>
              <a:gd name="connsiteX121" fmla="*/ 5059055 w 12192000"/>
              <a:gd name="connsiteY121" fmla="*/ 4108918 h 4267200"/>
              <a:gd name="connsiteX122" fmla="*/ 5290070 w 12192000"/>
              <a:gd name="connsiteY122" fmla="*/ 4263619 h 4267200"/>
              <a:gd name="connsiteX123" fmla="*/ 4834991 w 12192000"/>
              <a:gd name="connsiteY123" fmla="*/ 3830985 h 4267200"/>
              <a:gd name="connsiteX124" fmla="*/ 4440129 w 12192000"/>
              <a:gd name="connsiteY124" fmla="*/ 3448571 h 4267200"/>
              <a:gd name="connsiteX125" fmla="*/ 5425834 w 12192000"/>
              <a:gd name="connsiteY125" fmla="*/ 3162785 h 4267200"/>
              <a:gd name="connsiteX126" fmla="*/ 5401644 w 12192000"/>
              <a:gd name="connsiteY126" fmla="*/ 3617847 h 4267200"/>
              <a:gd name="connsiteX127" fmla="*/ 5467256 w 12192000"/>
              <a:gd name="connsiteY127" fmla="*/ 4175494 h 4267200"/>
              <a:gd name="connsiteX128" fmla="*/ 5448069 w 12192000"/>
              <a:gd name="connsiteY128" fmla="*/ 3567554 h 4267200"/>
              <a:gd name="connsiteX129" fmla="*/ 1318687 w 12192000"/>
              <a:gd name="connsiteY129" fmla="*/ 3113840 h 4267200"/>
              <a:gd name="connsiteX130" fmla="*/ 1066793 w 12192000"/>
              <a:gd name="connsiteY130" fmla="*/ 3212171 h 4267200"/>
              <a:gd name="connsiteX131" fmla="*/ 993319 w 12192000"/>
              <a:gd name="connsiteY131" fmla="*/ 3247648 h 4267200"/>
              <a:gd name="connsiteX132" fmla="*/ 853081 w 12192000"/>
              <a:gd name="connsiteY132" fmla="*/ 3312410 h 4267200"/>
              <a:gd name="connsiteX133" fmla="*/ 805957 w 12192000"/>
              <a:gd name="connsiteY133" fmla="*/ 3330443 h 4267200"/>
              <a:gd name="connsiteX134" fmla="*/ 1318687 w 12192000"/>
              <a:gd name="connsiteY134" fmla="*/ 3113840 h 4267200"/>
              <a:gd name="connsiteX135" fmla="*/ 5453702 w 12192000"/>
              <a:gd name="connsiteY135" fmla="*/ 3090882 h 4267200"/>
              <a:gd name="connsiteX136" fmla="*/ 5480135 w 12192000"/>
              <a:gd name="connsiteY136" fmla="*/ 3565802 h 4267200"/>
              <a:gd name="connsiteX137" fmla="*/ 5499023 w 12192000"/>
              <a:gd name="connsiteY137" fmla="*/ 4166310 h 4267200"/>
              <a:gd name="connsiteX138" fmla="*/ 5547022 w 12192000"/>
              <a:gd name="connsiteY138" fmla="*/ 3607838 h 4267200"/>
              <a:gd name="connsiteX139" fmla="*/ 5515964 w 12192000"/>
              <a:gd name="connsiteY139" fmla="*/ 3378541 h 4267200"/>
              <a:gd name="connsiteX140" fmla="*/ 5453702 w 12192000"/>
              <a:gd name="connsiteY140" fmla="*/ 3090882 h 4267200"/>
              <a:gd name="connsiteX141" fmla="*/ 9790480 w 12192000"/>
              <a:gd name="connsiteY141" fmla="*/ 3078533 h 4267200"/>
              <a:gd name="connsiteX142" fmla="*/ 9763295 w 12192000"/>
              <a:gd name="connsiteY142" fmla="*/ 3245370 h 4267200"/>
              <a:gd name="connsiteX143" fmla="*/ 9736458 w 12192000"/>
              <a:gd name="connsiteY143" fmla="*/ 3758413 h 4267200"/>
              <a:gd name="connsiteX144" fmla="*/ 9763499 w 12192000"/>
              <a:gd name="connsiteY144" fmla="*/ 3528057 h 4267200"/>
              <a:gd name="connsiteX145" fmla="*/ 9793906 w 12192000"/>
              <a:gd name="connsiteY145" fmla="*/ 3231157 h 4267200"/>
              <a:gd name="connsiteX146" fmla="*/ 9791874 w 12192000"/>
              <a:gd name="connsiteY146" fmla="*/ 3142788 h 4267200"/>
              <a:gd name="connsiteX147" fmla="*/ 9790480 w 12192000"/>
              <a:gd name="connsiteY147" fmla="*/ 3078533 h 4267200"/>
              <a:gd name="connsiteX148" fmla="*/ 1238695 w 12192000"/>
              <a:gd name="connsiteY148" fmla="*/ 3076820 h 4267200"/>
              <a:gd name="connsiteX149" fmla="*/ 716371 w 12192000"/>
              <a:gd name="connsiteY149" fmla="*/ 3293249 h 4267200"/>
              <a:gd name="connsiteX150" fmla="*/ 579522 w 12192000"/>
              <a:gd name="connsiteY150" fmla="*/ 3371759 h 4267200"/>
              <a:gd name="connsiteX151" fmla="*/ 600288 w 12192000"/>
              <a:gd name="connsiteY151" fmla="*/ 3365555 h 4267200"/>
              <a:gd name="connsiteX152" fmla="*/ 840692 w 12192000"/>
              <a:gd name="connsiteY152" fmla="*/ 3284921 h 4267200"/>
              <a:gd name="connsiteX153" fmla="*/ 979248 w 12192000"/>
              <a:gd name="connsiteY153" fmla="*/ 3221003 h 4267200"/>
              <a:gd name="connsiteX154" fmla="*/ 1053282 w 12192000"/>
              <a:gd name="connsiteY154" fmla="*/ 3185247 h 4267200"/>
              <a:gd name="connsiteX155" fmla="*/ 1320603 w 12192000"/>
              <a:gd name="connsiteY155" fmla="*/ 3081281 h 4267200"/>
              <a:gd name="connsiteX156" fmla="*/ 1238695 w 12192000"/>
              <a:gd name="connsiteY156" fmla="*/ 3076820 h 4267200"/>
              <a:gd name="connsiteX157" fmla="*/ 5425627 w 12192000"/>
              <a:gd name="connsiteY157" fmla="*/ 2954192 h 4267200"/>
              <a:gd name="connsiteX158" fmla="*/ 5470770 w 12192000"/>
              <a:gd name="connsiteY158" fmla="*/ 3005435 h 4267200"/>
              <a:gd name="connsiteX159" fmla="*/ 5567647 w 12192000"/>
              <a:gd name="connsiteY159" fmla="*/ 4190286 h 4267200"/>
              <a:gd name="connsiteX160" fmla="*/ 5545854 w 12192000"/>
              <a:gd name="connsiteY160" fmla="*/ 4267200 h 4267200"/>
              <a:gd name="connsiteX161" fmla="*/ 5391871 w 12192000"/>
              <a:gd name="connsiteY161" fmla="*/ 4267200 h 4267200"/>
              <a:gd name="connsiteX162" fmla="*/ 5318171 w 12192000"/>
              <a:gd name="connsiteY162" fmla="*/ 4175818 h 4267200"/>
              <a:gd name="connsiteX163" fmla="*/ 4943646 w 12192000"/>
              <a:gd name="connsiteY163" fmla="*/ 3822916 h 4267200"/>
              <a:gd name="connsiteX164" fmla="*/ 4594837 w 12192000"/>
              <a:gd name="connsiteY164" fmla="*/ 3532274 h 4267200"/>
              <a:gd name="connsiteX165" fmla="*/ 4441737 w 12192000"/>
              <a:gd name="connsiteY165" fmla="*/ 3399734 h 4267200"/>
              <a:gd name="connsiteX166" fmla="*/ 4431236 w 12192000"/>
              <a:gd name="connsiteY166" fmla="*/ 3400954 h 4267200"/>
              <a:gd name="connsiteX167" fmla="*/ 4557150 w 12192000"/>
              <a:gd name="connsiteY167" fmla="*/ 3510023 h 4267200"/>
              <a:gd name="connsiteX168" fmla="*/ 4856936 w 12192000"/>
              <a:gd name="connsiteY168" fmla="*/ 3809146 h 4267200"/>
              <a:gd name="connsiteX169" fmla="*/ 5111996 w 12192000"/>
              <a:gd name="connsiteY169" fmla="*/ 4065759 h 4267200"/>
              <a:gd name="connsiteX170" fmla="*/ 5246890 w 12192000"/>
              <a:gd name="connsiteY170" fmla="*/ 4187633 h 4267200"/>
              <a:gd name="connsiteX171" fmla="*/ 5347266 w 12192000"/>
              <a:gd name="connsiteY171" fmla="*/ 4267200 h 4267200"/>
              <a:gd name="connsiteX172" fmla="*/ 5164092 w 12192000"/>
              <a:gd name="connsiteY172" fmla="*/ 4267200 h 4267200"/>
              <a:gd name="connsiteX173" fmla="*/ 5108945 w 12192000"/>
              <a:gd name="connsiteY173" fmla="*/ 4232176 h 4267200"/>
              <a:gd name="connsiteX174" fmla="*/ 4294126 w 12192000"/>
              <a:gd name="connsiteY174" fmla="*/ 3303048 h 4267200"/>
              <a:gd name="connsiteX175" fmla="*/ 4305321 w 12192000"/>
              <a:gd name="connsiteY175" fmla="*/ 3256953 h 4267200"/>
              <a:gd name="connsiteX176" fmla="*/ 4949299 w 12192000"/>
              <a:gd name="connsiteY176" fmla="*/ 3766336 h 4267200"/>
              <a:gd name="connsiteX177" fmla="*/ 5291452 w 12192000"/>
              <a:gd name="connsiteY177" fmla="*/ 4076801 h 4267200"/>
              <a:gd name="connsiteX178" fmla="*/ 5434998 w 12192000"/>
              <a:gd name="connsiteY178" fmla="*/ 4254100 h 4267200"/>
              <a:gd name="connsiteX179" fmla="*/ 5351015 w 12192000"/>
              <a:gd name="connsiteY179" fmla="*/ 3760989 h 4267200"/>
              <a:gd name="connsiteX180" fmla="*/ 5413780 w 12192000"/>
              <a:gd name="connsiteY180" fmla="*/ 2966265 h 4267200"/>
              <a:gd name="connsiteX181" fmla="*/ 5425627 w 12192000"/>
              <a:gd name="connsiteY181" fmla="*/ 2954192 h 4267200"/>
              <a:gd name="connsiteX182" fmla="*/ 8380397 w 12192000"/>
              <a:gd name="connsiteY182" fmla="*/ 2896659 h 4267200"/>
              <a:gd name="connsiteX183" fmla="*/ 8634801 w 12192000"/>
              <a:gd name="connsiteY183" fmla="*/ 3304169 h 4267200"/>
              <a:gd name="connsiteX184" fmla="*/ 8971448 w 12192000"/>
              <a:gd name="connsiteY184" fmla="*/ 3675946 h 4267200"/>
              <a:gd name="connsiteX185" fmla="*/ 8820691 w 12192000"/>
              <a:gd name="connsiteY185" fmla="*/ 3486482 h 4267200"/>
              <a:gd name="connsiteX186" fmla="*/ 8807612 w 12192000"/>
              <a:gd name="connsiteY186" fmla="*/ 3467256 h 4267200"/>
              <a:gd name="connsiteX187" fmla="*/ 8556796 w 12192000"/>
              <a:gd name="connsiteY187" fmla="*/ 3116474 h 4267200"/>
              <a:gd name="connsiteX188" fmla="*/ 8427018 w 12192000"/>
              <a:gd name="connsiteY188" fmla="*/ 2948853 h 4267200"/>
              <a:gd name="connsiteX189" fmla="*/ 8380397 w 12192000"/>
              <a:gd name="connsiteY189" fmla="*/ 2896659 h 4267200"/>
              <a:gd name="connsiteX190" fmla="*/ 9831020 w 12192000"/>
              <a:gd name="connsiteY190" fmla="*/ 2871730 h 4267200"/>
              <a:gd name="connsiteX191" fmla="*/ 9827707 w 12192000"/>
              <a:gd name="connsiteY191" fmla="*/ 2915231 h 4267200"/>
              <a:gd name="connsiteX192" fmla="*/ 9820699 w 12192000"/>
              <a:gd name="connsiteY192" fmla="*/ 3051540 h 4267200"/>
              <a:gd name="connsiteX193" fmla="*/ 9822525 w 12192000"/>
              <a:gd name="connsiteY193" fmla="*/ 3140814 h 4267200"/>
              <a:gd name="connsiteX194" fmla="*/ 9824704 w 12192000"/>
              <a:gd name="connsiteY194" fmla="*/ 3230628 h 4267200"/>
              <a:gd name="connsiteX195" fmla="*/ 9793821 w 12192000"/>
              <a:gd name="connsiteY195" fmla="*/ 3531652 h 4267200"/>
              <a:gd name="connsiteX196" fmla="*/ 9767436 w 12192000"/>
              <a:gd name="connsiteY196" fmla="*/ 3750864 h 4267200"/>
              <a:gd name="connsiteX197" fmla="*/ 9814477 w 12192000"/>
              <a:gd name="connsiteY197" fmla="*/ 3662531 h 4267200"/>
              <a:gd name="connsiteX198" fmla="*/ 9831020 w 12192000"/>
              <a:gd name="connsiteY198" fmla="*/ 2871730 h 4267200"/>
              <a:gd name="connsiteX199" fmla="*/ 8380521 w 12192000"/>
              <a:gd name="connsiteY199" fmla="*/ 2850596 h 4267200"/>
              <a:gd name="connsiteX200" fmla="*/ 8451446 w 12192000"/>
              <a:gd name="connsiteY200" fmla="*/ 2928627 h 4267200"/>
              <a:gd name="connsiteX201" fmla="*/ 8582269 w 12192000"/>
              <a:gd name="connsiteY201" fmla="*/ 3097880 h 4267200"/>
              <a:gd name="connsiteX202" fmla="*/ 8833783 w 12192000"/>
              <a:gd name="connsiteY202" fmla="*/ 3449753 h 4267200"/>
              <a:gd name="connsiteX203" fmla="*/ 8846863 w 12192000"/>
              <a:gd name="connsiteY203" fmla="*/ 3468981 h 4267200"/>
              <a:gd name="connsiteX204" fmla="*/ 8960046 w 12192000"/>
              <a:gd name="connsiteY204" fmla="*/ 3620389 h 4267200"/>
              <a:gd name="connsiteX205" fmla="*/ 8380521 w 12192000"/>
              <a:gd name="connsiteY205" fmla="*/ 2850596 h 4267200"/>
              <a:gd name="connsiteX206" fmla="*/ 9854151 w 12192000"/>
              <a:gd name="connsiteY206" fmla="*/ 2642862 h 4267200"/>
              <a:gd name="connsiteX207" fmla="*/ 9871341 w 12192000"/>
              <a:gd name="connsiteY207" fmla="*/ 2659697 h 4267200"/>
              <a:gd name="connsiteX208" fmla="*/ 9966678 w 12192000"/>
              <a:gd name="connsiteY208" fmla="*/ 3423399 h 4267200"/>
              <a:gd name="connsiteX209" fmla="*/ 9880832 w 12192000"/>
              <a:gd name="connsiteY209" fmla="*/ 3700562 h 4267200"/>
              <a:gd name="connsiteX210" fmla="*/ 9896024 w 12192000"/>
              <a:gd name="connsiteY210" fmla="*/ 4178295 h 4267200"/>
              <a:gd name="connsiteX211" fmla="*/ 10028060 w 12192000"/>
              <a:gd name="connsiteY211" fmla="*/ 4267200 h 4267200"/>
              <a:gd name="connsiteX212" fmla="*/ 9651813 w 12192000"/>
              <a:gd name="connsiteY212" fmla="*/ 4267200 h 4267200"/>
              <a:gd name="connsiteX213" fmla="*/ 9814527 w 12192000"/>
              <a:gd name="connsiteY213" fmla="*/ 4248048 h 4267200"/>
              <a:gd name="connsiteX214" fmla="*/ 9615182 w 12192000"/>
              <a:gd name="connsiteY214" fmla="*/ 4220499 h 4267200"/>
              <a:gd name="connsiteX215" fmla="*/ 9465210 w 12192000"/>
              <a:gd name="connsiteY215" fmla="*/ 4242240 h 4267200"/>
              <a:gd name="connsiteX216" fmla="*/ 9387108 w 12192000"/>
              <a:gd name="connsiteY216" fmla="*/ 4267200 h 4267200"/>
              <a:gd name="connsiteX217" fmla="*/ 9268441 w 12192000"/>
              <a:gd name="connsiteY217" fmla="*/ 4267200 h 4267200"/>
              <a:gd name="connsiteX218" fmla="*/ 9307676 w 12192000"/>
              <a:gd name="connsiteY218" fmla="*/ 4251276 h 4267200"/>
              <a:gd name="connsiteX219" fmla="*/ 9761570 w 12192000"/>
              <a:gd name="connsiteY219" fmla="*/ 4182283 h 4267200"/>
              <a:gd name="connsiteX220" fmla="*/ 9368237 w 12192000"/>
              <a:gd name="connsiteY220" fmla="*/ 3949470 h 4267200"/>
              <a:gd name="connsiteX221" fmla="*/ 9354614 w 12192000"/>
              <a:gd name="connsiteY221" fmla="*/ 3951288 h 4267200"/>
              <a:gd name="connsiteX222" fmla="*/ 8364351 w 12192000"/>
              <a:gd name="connsiteY222" fmla="*/ 4159267 h 4267200"/>
              <a:gd name="connsiteX223" fmla="*/ 8386567 w 12192000"/>
              <a:gd name="connsiteY223" fmla="*/ 4119760 h 4267200"/>
              <a:gd name="connsiteX224" fmla="*/ 9231713 w 12192000"/>
              <a:gd name="connsiteY224" fmla="*/ 3873539 h 4267200"/>
              <a:gd name="connsiteX225" fmla="*/ 9023301 w 12192000"/>
              <a:gd name="connsiteY225" fmla="*/ 3763109 h 4267200"/>
              <a:gd name="connsiteX226" fmla="*/ 9010556 w 12192000"/>
              <a:gd name="connsiteY226" fmla="*/ 3758998 h 4267200"/>
              <a:gd name="connsiteX227" fmla="*/ 8604324 w 12192000"/>
              <a:gd name="connsiteY227" fmla="*/ 3417171 h 4267200"/>
              <a:gd name="connsiteX228" fmla="*/ 8218577 w 12192000"/>
              <a:gd name="connsiteY228" fmla="*/ 2770227 h 4267200"/>
              <a:gd name="connsiteX229" fmla="*/ 8222774 w 12192000"/>
              <a:gd name="connsiteY229" fmla="*/ 2749954 h 4267200"/>
              <a:gd name="connsiteX230" fmla="*/ 8297623 w 12192000"/>
              <a:gd name="connsiteY230" fmla="*/ 2731935 h 4267200"/>
              <a:gd name="connsiteX231" fmla="*/ 9090618 w 12192000"/>
              <a:gd name="connsiteY231" fmla="*/ 3716225 h 4267200"/>
              <a:gd name="connsiteX232" fmla="*/ 9762441 w 12192000"/>
              <a:gd name="connsiteY232" fmla="*/ 4093587 h 4267200"/>
              <a:gd name="connsiteX233" fmla="*/ 9717826 w 12192000"/>
              <a:gd name="connsiteY233" fmla="*/ 3916719 h 4267200"/>
              <a:gd name="connsiteX234" fmla="*/ 9713123 w 12192000"/>
              <a:gd name="connsiteY234" fmla="*/ 3916663 h 4267200"/>
              <a:gd name="connsiteX235" fmla="*/ 9175594 w 12192000"/>
              <a:gd name="connsiteY235" fmla="*/ 3326950 h 4267200"/>
              <a:gd name="connsiteX236" fmla="*/ 9253941 w 12192000"/>
              <a:gd name="connsiteY236" fmla="*/ 3287566 h 4267200"/>
              <a:gd name="connsiteX237" fmla="*/ 9625671 w 12192000"/>
              <a:gd name="connsiteY237" fmla="*/ 3639960 h 4267200"/>
              <a:gd name="connsiteX238" fmla="*/ 9656881 w 12192000"/>
              <a:gd name="connsiteY238" fmla="*/ 3333361 h 4267200"/>
              <a:gd name="connsiteX239" fmla="*/ 9782066 w 12192000"/>
              <a:gd name="connsiteY239" fmla="*/ 2680771 h 4267200"/>
              <a:gd name="connsiteX240" fmla="*/ 9854151 w 12192000"/>
              <a:gd name="connsiteY240" fmla="*/ 2642862 h 4267200"/>
              <a:gd name="connsiteX241" fmla="*/ 11114299 w 12192000"/>
              <a:gd name="connsiteY241" fmla="*/ 2390555 h 4267200"/>
              <a:gd name="connsiteX242" fmla="*/ 11113373 w 12192000"/>
              <a:gd name="connsiteY242" fmla="*/ 2392739 h 4267200"/>
              <a:gd name="connsiteX243" fmla="*/ 11117197 w 12192000"/>
              <a:gd name="connsiteY243" fmla="*/ 2394358 h 4267200"/>
              <a:gd name="connsiteX244" fmla="*/ 11114299 w 12192000"/>
              <a:gd name="connsiteY244" fmla="*/ 2390555 h 4267200"/>
              <a:gd name="connsiteX245" fmla="*/ 10506276 w 12192000"/>
              <a:gd name="connsiteY245" fmla="*/ 2118977 h 4267200"/>
              <a:gd name="connsiteX246" fmla="*/ 10431542 w 12192000"/>
              <a:gd name="connsiteY246" fmla="*/ 2525128 h 4267200"/>
              <a:gd name="connsiteX247" fmla="*/ 10391375 w 12192000"/>
              <a:gd name="connsiteY247" fmla="*/ 2667145 h 4267200"/>
              <a:gd name="connsiteX248" fmla="*/ 10355047 w 12192000"/>
              <a:gd name="connsiteY248" fmla="*/ 2832031 h 4267200"/>
              <a:gd name="connsiteX249" fmla="*/ 10336080 w 12192000"/>
              <a:gd name="connsiteY249" fmla="*/ 2927011 h 4267200"/>
              <a:gd name="connsiteX250" fmla="*/ 10389394 w 12192000"/>
              <a:gd name="connsiteY250" fmla="*/ 2782834 h 4267200"/>
              <a:gd name="connsiteX251" fmla="*/ 10506276 w 12192000"/>
              <a:gd name="connsiteY251" fmla="*/ 2118977 h 4267200"/>
              <a:gd name="connsiteX252" fmla="*/ 11538179 w 12192000"/>
              <a:gd name="connsiteY252" fmla="*/ 2090376 h 4267200"/>
              <a:gd name="connsiteX253" fmla="*/ 11577479 w 12192000"/>
              <a:gd name="connsiteY253" fmla="*/ 2228695 h 4267200"/>
              <a:gd name="connsiteX254" fmla="*/ 11586754 w 12192000"/>
              <a:gd name="connsiteY254" fmla="*/ 2266098 h 4267200"/>
              <a:gd name="connsiteX255" fmla="*/ 11609011 w 12192000"/>
              <a:gd name="connsiteY255" fmla="*/ 2353427 h 4267200"/>
              <a:gd name="connsiteX256" fmla="*/ 11761579 w 12192000"/>
              <a:gd name="connsiteY256" fmla="*/ 2703223 h 4267200"/>
              <a:gd name="connsiteX257" fmla="*/ 11877711 w 12192000"/>
              <a:gd name="connsiteY257" fmla="*/ 2947465 h 4267200"/>
              <a:gd name="connsiteX258" fmla="*/ 11538179 w 12192000"/>
              <a:gd name="connsiteY258" fmla="*/ 2090376 h 4267200"/>
              <a:gd name="connsiteX259" fmla="*/ 6604735 w 12192000"/>
              <a:gd name="connsiteY259" fmla="*/ 2041381 h 4267200"/>
              <a:gd name="connsiteX260" fmla="*/ 7204487 w 12192000"/>
              <a:gd name="connsiteY260" fmla="*/ 2742112 h 4267200"/>
              <a:gd name="connsiteX261" fmla="*/ 7131592 w 12192000"/>
              <a:gd name="connsiteY261" fmla="*/ 2672096 h 4267200"/>
              <a:gd name="connsiteX262" fmla="*/ 6996344 w 12192000"/>
              <a:gd name="connsiteY262" fmla="*/ 2518310 h 4267200"/>
              <a:gd name="connsiteX263" fmla="*/ 6735495 w 12192000"/>
              <a:gd name="connsiteY263" fmla="*/ 2196890 h 4267200"/>
              <a:gd name="connsiteX264" fmla="*/ 6721901 w 12192000"/>
              <a:gd name="connsiteY264" fmla="*/ 2179274 h 4267200"/>
              <a:gd name="connsiteX265" fmla="*/ 6604735 w 12192000"/>
              <a:gd name="connsiteY265" fmla="*/ 2041381 h 4267200"/>
              <a:gd name="connsiteX266" fmla="*/ 11488421 w 12192000"/>
              <a:gd name="connsiteY266" fmla="*/ 2034549 h 4267200"/>
              <a:gd name="connsiteX267" fmla="*/ 11840356 w 12192000"/>
              <a:gd name="connsiteY267" fmla="*/ 2932293 h 4267200"/>
              <a:gd name="connsiteX268" fmla="*/ 11736331 w 12192000"/>
              <a:gd name="connsiteY268" fmla="*/ 2715710 h 4267200"/>
              <a:gd name="connsiteX269" fmla="*/ 11581560 w 12192000"/>
              <a:gd name="connsiteY269" fmla="*/ 2360474 h 4267200"/>
              <a:gd name="connsiteX270" fmla="*/ 11558442 w 12192000"/>
              <a:gd name="connsiteY270" fmla="*/ 2272139 h 4267200"/>
              <a:gd name="connsiteX271" fmla="*/ 11549169 w 12192000"/>
              <a:gd name="connsiteY271" fmla="*/ 2234734 h 4267200"/>
              <a:gd name="connsiteX272" fmla="*/ 11488421 w 12192000"/>
              <a:gd name="connsiteY272" fmla="*/ 2034549 h 4267200"/>
              <a:gd name="connsiteX273" fmla="*/ 10468916 w 12192000"/>
              <a:gd name="connsiteY273" fmla="*/ 2032338 h 4267200"/>
              <a:gd name="connsiteX274" fmla="*/ 10421480 w 12192000"/>
              <a:gd name="connsiteY274" fmla="*/ 2185446 h 4267200"/>
              <a:gd name="connsiteX275" fmla="*/ 10351264 w 12192000"/>
              <a:gd name="connsiteY275" fmla="*/ 2591574 h 4267200"/>
              <a:gd name="connsiteX276" fmla="*/ 10294485 w 12192000"/>
              <a:gd name="connsiteY276" fmla="*/ 2991809 h 4267200"/>
              <a:gd name="connsiteX277" fmla="*/ 10327850 w 12192000"/>
              <a:gd name="connsiteY277" fmla="*/ 2826310 h 4267200"/>
              <a:gd name="connsiteX278" fmla="*/ 10364099 w 12192000"/>
              <a:gd name="connsiteY278" fmla="*/ 2660098 h 4267200"/>
              <a:gd name="connsiteX279" fmla="*/ 10404725 w 12192000"/>
              <a:gd name="connsiteY279" fmla="*/ 2516991 h 4267200"/>
              <a:gd name="connsiteX280" fmla="*/ 10478071 w 12192000"/>
              <a:gd name="connsiteY280" fmla="*/ 2114122 h 4267200"/>
              <a:gd name="connsiteX281" fmla="*/ 10468916 w 12192000"/>
              <a:gd name="connsiteY281" fmla="*/ 2032338 h 4267200"/>
              <a:gd name="connsiteX282" fmla="*/ 10573132 w 12192000"/>
              <a:gd name="connsiteY282" fmla="*/ 1991479 h 4267200"/>
              <a:gd name="connsiteX283" fmla="*/ 11066880 w 12192000"/>
              <a:gd name="connsiteY283" fmla="*/ 2371770 h 4267200"/>
              <a:gd name="connsiteX284" fmla="*/ 10573132 w 12192000"/>
              <a:gd name="connsiteY284" fmla="*/ 1991479 h 4267200"/>
              <a:gd name="connsiteX285" fmla="*/ 6591670 w 12192000"/>
              <a:gd name="connsiteY285" fmla="*/ 1988277 h 4267200"/>
              <a:gd name="connsiteX286" fmla="*/ 6747349 w 12192000"/>
              <a:gd name="connsiteY286" fmla="*/ 2160069 h 4267200"/>
              <a:gd name="connsiteX287" fmla="*/ 6760943 w 12192000"/>
              <a:gd name="connsiteY287" fmla="*/ 2177686 h 4267200"/>
              <a:gd name="connsiteX288" fmla="*/ 7021065 w 12192000"/>
              <a:gd name="connsiteY288" fmla="*/ 2498102 h 4267200"/>
              <a:gd name="connsiteX289" fmla="*/ 7155223 w 12192000"/>
              <a:gd name="connsiteY289" fmla="*/ 2650386 h 4267200"/>
              <a:gd name="connsiteX290" fmla="*/ 7203167 w 12192000"/>
              <a:gd name="connsiteY290" fmla="*/ 2697288 h 4267200"/>
              <a:gd name="connsiteX291" fmla="*/ 6937703 w 12192000"/>
              <a:gd name="connsiteY291" fmla="*/ 2321981 h 4267200"/>
              <a:gd name="connsiteX292" fmla="*/ 6591670 w 12192000"/>
              <a:gd name="connsiteY292" fmla="*/ 1988277 h 4267200"/>
              <a:gd name="connsiteX293" fmla="*/ 5798671 w 12192000"/>
              <a:gd name="connsiteY293" fmla="*/ 1981601 h 4267200"/>
              <a:gd name="connsiteX294" fmla="*/ 5754709 w 12192000"/>
              <a:gd name="connsiteY294" fmla="*/ 2071454 h 4267200"/>
              <a:gd name="connsiteX295" fmla="*/ 5763044 w 12192000"/>
              <a:gd name="connsiteY295" fmla="*/ 2842206 h 4267200"/>
              <a:gd name="connsiteX296" fmla="*/ 5764974 w 12192000"/>
              <a:gd name="connsiteY296" fmla="*/ 2799609 h 4267200"/>
              <a:gd name="connsiteX297" fmla="*/ 5767665 w 12192000"/>
              <a:gd name="connsiteY297" fmla="*/ 2666409 h 4267200"/>
              <a:gd name="connsiteX298" fmla="*/ 5763055 w 12192000"/>
              <a:gd name="connsiteY298" fmla="*/ 2579705 h 4267200"/>
              <a:gd name="connsiteX299" fmla="*/ 5758079 w 12192000"/>
              <a:gd name="connsiteY299" fmla="*/ 2492508 h 4267200"/>
              <a:gd name="connsiteX300" fmla="*/ 5779325 w 12192000"/>
              <a:gd name="connsiteY300" fmla="*/ 2197069 h 4267200"/>
              <a:gd name="connsiteX301" fmla="*/ 5798671 w 12192000"/>
              <a:gd name="connsiteY301" fmla="*/ 1981601 h 4267200"/>
              <a:gd name="connsiteX302" fmla="*/ 5829202 w 12192000"/>
              <a:gd name="connsiteY302" fmla="*/ 1971679 h 4267200"/>
              <a:gd name="connsiteX303" fmla="*/ 5809558 w 12192000"/>
              <a:gd name="connsiteY303" fmla="*/ 2198043 h 4267200"/>
              <a:gd name="connsiteX304" fmla="*/ 5788653 w 12192000"/>
              <a:gd name="connsiteY304" fmla="*/ 2489430 h 4267200"/>
              <a:gd name="connsiteX305" fmla="*/ 5793439 w 12192000"/>
              <a:gd name="connsiteY305" fmla="*/ 2575235 h 4267200"/>
              <a:gd name="connsiteX306" fmla="*/ 5796837 w 12192000"/>
              <a:gd name="connsiteY306" fmla="*/ 2637633 h 4267200"/>
              <a:gd name="connsiteX307" fmla="*/ 5818614 w 12192000"/>
              <a:gd name="connsiteY307" fmla="*/ 2473055 h 4267200"/>
              <a:gd name="connsiteX308" fmla="*/ 5829202 w 12192000"/>
              <a:gd name="connsiteY308" fmla="*/ 1971679 h 4267200"/>
              <a:gd name="connsiteX309" fmla="*/ 10578769 w 12192000"/>
              <a:gd name="connsiteY309" fmla="*/ 1962963 h 4267200"/>
              <a:gd name="connsiteX310" fmla="*/ 11073823 w 12192000"/>
              <a:gd name="connsiteY310" fmla="*/ 2338658 h 4267200"/>
              <a:gd name="connsiteX311" fmla="*/ 10578769 w 12192000"/>
              <a:gd name="connsiteY311" fmla="*/ 1962963 h 4267200"/>
              <a:gd name="connsiteX312" fmla="*/ 5911389 w 12192000"/>
              <a:gd name="connsiteY312" fmla="*/ 1898371 h 4267200"/>
              <a:gd name="connsiteX313" fmla="*/ 6237627 w 12192000"/>
              <a:gd name="connsiteY313" fmla="*/ 2231921 h 4267200"/>
              <a:gd name="connsiteX314" fmla="*/ 5911389 w 12192000"/>
              <a:gd name="connsiteY314" fmla="*/ 1898371 h 4267200"/>
              <a:gd name="connsiteX315" fmla="*/ 6944437 w 12192000"/>
              <a:gd name="connsiteY315" fmla="*/ 1575402 h 4267200"/>
              <a:gd name="connsiteX316" fmla="*/ 6304730 w 12192000"/>
              <a:gd name="connsiteY316" fmla="*/ 1766654 h 4267200"/>
              <a:gd name="connsiteX317" fmla="*/ 6944437 w 12192000"/>
              <a:gd name="connsiteY317" fmla="*/ 1575402 h 4267200"/>
              <a:gd name="connsiteX318" fmla="*/ 7019523 w 12192000"/>
              <a:gd name="connsiteY318" fmla="*/ 1519450 h 4267200"/>
              <a:gd name="connsiteX319" fmla="*/ 6298091 w 12192000"/>
              <a:gd name="connsiteY319" fmla="*/ 1737122 h 4267200"/>
              <a:gd name="connsiteX320" fmla="*/ 7019523 w 12192000"/>
              <a:gd name="connsiteY320" fmla="*/ 1519450 h 4267200"/>
              <a:gd name="connsiteX321" fmla="*/ 2399523 w 12192000"/>
              <a:gd name="connsiteY321" fmla="*/ 1428234 h 4267200"/>
              <a:gd name="connsiteX322" fmla="*/ 2224982 w 12192000"/>
              <a:gd name="connsiteY322" fmla="*/ 1826201 h 4267200"/>
              <a:gd name="connsiteX323" fmla="*/ 2096099 w 12192000"/>
              <a:gd name="connsiteY323" fmla="*/ 2345900 h 4267200"/>
              <a:gd name="connsiteX324" fmla="*/ 2283317 w 12192000"/>
              <a:gd name="connsiteY324" fmla="*/ 1796925 h 4267200"/>
              <a:gd name="connsiteX325" fmla="*/ 2448558 w 12192000"/>
              <a:gd name="connsiteY325" fmla="*/ 1373435 h 4267200"/>
              <a:gd name="connsiteX326" fmla="*/ 2312521 w 12192000"/>
              <a:gd name="connsiteY326" fmla="*/ 1806140 h 4267200"/>
              <a:gd name="connsiteX327" fmla="*/ 2127533 w 12192000"/>
              <a:gd name="connsiteY327" fmla="*/ 2348380 h 4267200"/>
              <a:gd name="connsiteX328" fmla="*/ 2358080 w 12192000"/>
              <a:gd name="connsiteY328" fmla="*/ 1866134 h 4267200"/>
              <a:gd name="connsiteX329" fmla="*/ 2407436 w 12192000"/>
              <a:gd name="connsiteY329" fmla="*/ 1651070 h 4267200"/>
              <a:gd name="connsiteX330" fmla="*/ 2448558 w 12192000"/>
              <a:gd name="connsiteY330" fmla="*/ 1373435 h 4267200"/>
              <a:gd name="connsiteX331" fmla="*/ 278707 w 12192000"/>
              <a:gd name="connsiteY331" fmla="*/ 1352270 h 4267200"/>
              <a:gd name="connsiteX332" fmla="*/ 321570 w 12192000"/>
              <a:gd name="connsiteY332" fmla="*/ 1861610 h 4267200"/>
              <a:gd name="connsiteX333" fmla="*/ 294281 w 12192000"/>
              <a:gd name="connsiteY333" fmla="*/ 1440658 h 4267200"/>
              <a:gd name="connsiteX334" fmla="*/ 1423821 w 12192000"/>
              <a:gd name="connsiteY334" fmla="*/ 1351958 h 4267200"/>
              <a:gd name="connsiteX335" fmla="*/ 1638521 w 12192000"/>
              <a:gd name="connsiteY335" fmla="*/ 1908470 h 4267200"/>
              <a:gd name="connsiteX336" fmla="*/ 1754199 w 12192000"/>
              <a:gd name="connsiteY336" fmla="*/ 2149284 h 4267200"/>
              <a:gd name="connsiteX337" fmla="*/ 1908359 w 12192000"/>
              <a:gd name="connsiteY337" fmla="*/ 2364988 h 4267200"/>
              <a:gd name="connsiteX338" fmla="*/ 1647661 w 12192000"/>
              <a:gd name="connsiteY338" fmla="*/ 1825945 h 4267200"/>
              <a:gd name="connsiteX339" fmla="*/ 1423821 w 12192000"/>
              <a:gd name="connsiteY339" fmla="*/ 1351958 h 4267200"/>
              <a:gd name="connsiteX340" fmla="*/ 9518298 w 12192000"/>
              <a:gd name="connsiteY340" fmla="*/ 1338235 h 4267200"/>
              <a:gd name="connsiteX341" fmla="*/ 9838009 w 12192000"/>
              <a:gd name="connsiteY341" fmla="*/ 2272553 h 4267200"/>
              <a:gd name="connsiteX342" fmla="*/ 9805906 w 12192000"/>
              <a:gd name="connsiteY342" fmla="*/ 2159819 h 4267200"/>
              <a:gd name="connsiteX343" fmla="*/ 9801623 w 12192000"/>
              <a:gd name="connsiteY343" fmla="*/ 2142555 h 4267200"/>
              <a:gd name="connsiteX344" fmla="*/ 9628671 w 12192000"/>
              <a:gd name="connsiteY344" fmla="*/ 1617375 h 4267200"/>
              <a:gd name="connsiteX345" fmla="*/ 9598299 w 12192000"/>
              <a:gd name="connsiteY345" fmla="*/ 1544643 h 4267200"/>
              <a:gd name="connsiteX346" fmla="*/ 9518298 w 12192000"/>
              <a:gd name="connsiteY346" fmla="*/ 1338235 h 4267200"/>
              <a:gd name="connsiteX347" fmla="*/ 1431890 w 12192000"/>
              <a:gd name="connsiteY347" fmla="*/ 1306475 h 4267200"/>
              <a:gd name="connsiteX348" fmla="*/ 1507597 w 12192000"/>
              <a:gd name="connsiteY348" fmla="*/ 1446132 h 4267200"/>
              <a:gd name="connsiteX349" fmla="*/ 1674586 w 12192000"/>
              <a:gd name="connsiteY349" fmla="*/ 1813832 h 4267200"/>
              <a:gd name="connsiteX350" fmla="*/ 1815950 w 12192000"/>
              <a:gd name="connsiteY350" fmla="*/ 2128564 h 4267200"/>
              <a:gd name="connsiteX351" fmla="*/ 1984242 w 12192000"/>
              <a:gd name="connsiteY351" fmla="*/ 2430829 h 4267200"/>
              <a:gd name="connsiteX352" fmla="*/ 2014023 w 12192000"/>
              <a:gd name="connsiteY352" fmla="*/ 2450995 h 4267200"/>
              <a:gd name="connsiteX353" fmla="*/ 1747337 w 12192000"/>
              <a:gd name="connsiteY353" fmla="*/ 1855264 h 4267200"/>
              <a:gd name="connsiteX354" fmla="*/ 1533749 w 12192000"/>
              <a:gd name="connsiteY354" fmla="*/ 1478656 h 4267200"/>
              <a:gd name="connsiteX355" fmla="*/ 1431890 w 12192000"/>
              <a:gd name="connsiteY355" fmla="*/ 1306475 h 4267200"/>
              <a:gd name="connsiteX356" fmla="*/ 5052692 w 12192000"/>
              <a:gd name="connsiteY356" fmla="*/ 1292994 h 4267200"/>
              <a:gd name="connsiteX357" fmla="*/ 5200661 w 12192000"/>
              <a:gd name="connsiteY357" fmla="*/ 1635186 h 4267200"/>
              <a:gd name="connsiteX358" fmla="*/ 5297138 w 12192000"/>
              <a:gd name="connsiteY358" fmla="*/ 1906351 h 4267200"/>
              <a:gd name="connsiteX359" fmla="*/ 5052692 w 12192000"/>
              <a:gd name="connsiteY359" fmla="*/ 1292994 h 4267200"/>
              <a:gd name="connsiteX360" fmla="*/ 9528078 w 12192000"/>
              <a:gd name="connsiteY360" fmla="*/ 1278636 h 4267200"/>
              <a:gd name="connsiteX361" fmla="*/ 9623946 w 12192000"/>
              <a:gd name="connsiteY361" fmla="*/ 1534260 h 4267200"/>
              <a:gd name="connsiteX362" fmla="*/ 9654858 w 12192000"/>
              <a:gd name="connsiteY362" fmla="*/ 1607218 h 4267200"/>
              <a:gd name="connsiteX363" fmla="*/ 9826304 w 12192000"/>
              <a:gd name="connsiteY363" fmla="*/ 2125320 h 4267200"/>
              <a:gd name="connsiteX364" fmla="*/ 9701198 w 12192000"/>
              <a:gd name="connsiteY364" fmla="*/ 1646797 h 4267200"/>
              <a:gd name="connsiteX365" fmla="*/ 9528078 w 12192000"/>
              <a:gd name="connsiteY365" fmla="*/ 1278636 h 4267200"/>
              <a:gd name="connsiteX366" fmla="*/ 5009948 w 12192000"/>
              <a:gd name="connsiteY366" fmla="*/ 1273619 h 4267200"/>
              <a:gd name="connsiteX367" fmla="*/ 5121777 w 12192000"/>
              <a:gd name="connsiteY367" fmla="*/ 1654213 h 4267200"/>
              <a:gd name="connsiteX368" fmla="*/ 5293545 w 12192000"/>
              <a:gd name="connsiteY368" fmla="*/ 2072247 h 4267200"/>
              <a:gd name="connsiteX369" fmla="*/ 5294042 w 12192000"/>
              <a:gd name="connsiteY369" fmla="*/ 2065019 h 4267200"/>
              <a:gd name="connsiteX370" fmla="*/ 5171936 w 12192000"/>
              <a:gd name="connsiteY370" fmla="*/ 1647613 h 4267200"/>
              <a:gd name="connsiteX371" fmla="*/ 5009948 w 12192000"/>
              <a:gd name="connsiteY371" fmla="*/ 1273619 h 4267200"/>
              <a:gd name="connsiteX372" fmla="*/ 655236 w 12192000"/>
              <a:gd name="connsiteY372" fmla="*/ 1268632 h 4267200"/>
              <a:gd name="connsiteX373" fmla="*/ 839521 w 12192000"/>
              <a:gd name="connsiteY373" fmla="*/ 1685315 h 4267200"/>
              <a:gd name="connsiteX374" fmla="*/ 1109416 w 12192000"/>
              <a:gd name="connsiteY374" fmla="*/ 2061663 h 4267200"/>
              <a:gd name="connsiteX375" fmla="*/ 1298300 w 12192000"/>
              <a:gd name="connsiteY375" fmla="*/ 2247742 h 4267200"/>
              <a:gd name="connsiteX376" fmla="*/ 1125871 w 12192000"/>
              <a:gd name="connsiteY376" fmla="*/ 1989513 h 4267200"/>
              <a:gd name="connsiteX377" fmla="*/ 981574 w 12192000"/>
              <a:gd name="connsiteY377" fmla="*/ 1783157 h 4267200"/>
              <a:gd name="connsiteX378" fmla="*/ 922198 w 12192000"/>
              <a:gd name="connsiteY378" fmla="*/ 1677437 h 4267200"/>
              <a:gd name="connsiteX379" fmla="*/ 869293 w 12192000"/>
              <a:gd name="connsiteY379" fmla="*/ 1583214 h 4267200"/>
              <a:gd name="connsiteX380" fmla="*/ 751431 w 12192000"/>
              <a:gd name="connsiteY380" fmla="*/ 1405731 h 4267200"/>
              <a:gd name="connsiteX381" fmla="*/ 6516292 w 12192000"/>
              <a:gd name="connsiteY381" fmla="*/ 1263064 h 4267200"/>
              <a:gd name="connsiteX382" fmla="*/ 5736320 w 12192000"/>
              <a:gd name="connsiteY382" fmla="*/ 1501803 h 4267200"/>
              <a:gd name="connsiteX383" fmla="*/ 6516292 w 12192000"/>
              <a:gd name="connsiteY383" fmla="*/ 1263064 h 4267200"/>
              <a:gd name="connsiteX384" fmla="*/ 291466 w 12192000"/>
              <a:gd name="connsiteY384" fmla="*/ 1250369 h 4267200"/>
              <a:gd name="connsiteX385" fmla="*/ 323180 w 12192000"/>
              <a:gd name="connsiteY385" fmla="*/ 1435283 h 4267200"/>
              <a:gd name="connsiteX386" fmla="*/ 349381 w 12192000"/>
              <a:gd name="connsiteY386" fmla="*/ 1875041 h 4267200"/>
              <a:gd name="connsiteX387" fmla="*/ 374363 w 12192000"/>
              <a:gd name="connsiteY387" fmla="*/ 1506494 h 4267200"/>
              <a:gd name="connsiteX388" fmla="*/ 302168 w 12192000"/>
              <a:gd name="connsiteY388" fmla="*/ 1274495 h 4267200"/>
              <a:gd name="connsiteX389" fmla="*/ 291466 w 12192000"/>
              <a:gd name="connsiteY389" fmla="*/ 1250369 h 4267200"/>
              <a:gd name="connsiteX390" fmla="*/ 678222 w 12192000"/>
              <a:gd name="connsiteY390" fmla="*/ 1248670 h 4267200"/>
              <a:gd name="connsiteX391" fmla="*/ 775536 w 12192000"/>
              <a:gd name="connsiteY391" fmla="*/ 1388015 h 4267200"/>
              <a:gd name="connsiteX392" fmla="*/ 894529 w 12192000"/>
              <a:gd name="connsiteY392" fmla="*/ 1567739 h 4267200"/>
              <a:gd name="connsiteX393" fmla="*/ 948000 w 12192000"/>
              <a:gd name="connsiteY393" fmla="*/ 1663088 h 4267200"/>
              <a:gd name="connsiteX394" fmla="*/ 1006812 w 12192000"/>
              <a:gd name="connsiteY394" fmla="*/ 1767683 h 4267200"/>
              <a:gd name="connsiteX395" fmla="*/ 1149133 w 12192000"/>
              <a:gd name="connsiteY395" fmla="*/ 1971513 h 4267200"/>
              <a:gd name="connsiteX396" fmla="*/ 1333952 w 12192000"/>
              <a:gd name="connsiteY396" fmla="*/ 2251620 h 4267200"/>
              <a:gd name="connsiteX397" fmla="*/ 1337329 w 12192000"/>
              <a:gd name="connsiteY397" fmla="*/ 2258350 h 4267200"/>
              <a:gd name="connsiteX398" fmla="*/ 1014726 w 12192000"/>
              <a:gd name="connsiteY398" fmla="*/ 1615556 h 4267200"/>
              <a:gd name="connsiteX399" fmla="*/ 678222 w 12192000"/>
              <a:gd name="connsiteY399" fmla="*/ 1248670 h 4267200"/>
              <a:gd name="connsiteX400" fmla="*/ 9441752 w 12192000"/>
              <a:gd name="connsiteY400" fmla="*/ 1245311 h 4267200"/>
              <a:gd name="connsiteX401" fmla="*/ 9278979 w 12192000"/>
              <a:gd name="connsiteY401" fmla="*/ 1406236 h 4267200"/>
              <a:gd name="connsiteX402" fmla="*/ 9235540 w 12192000"/>
              <a:gd name="connsiteY402" fmla="*/ 1546869 h 4267200"/>
              <a:gd name="connsiteX403" fmla="*/ 9264074 w 12192000"/>
              <a:gd name="connsiteY403" fmla="*/ 1557016 h 4267200"/>
              <a:gd name="connsiteX404" fmla="*/ 9441752 w 12192000"/>
              <a:gd name="connsiteY404" fmla="*/ 1245311 h 4267200"/>
              <a:gd name="connsiteX405" fmla="*/ 6691602 w 12192000"/>
              <a:gd name="connsiteY405" fmla="*/ 1140573 h 4267200"/>
              <a:gd name="connsiteX406" fmla="*/ 6571100 w 12192000"/>
              <a:gd name="connsiteY406" fmla="*/ 1183662 h 4267200"/>
              <a:gd name="connsiteX407" fmla="*/ 6241687 w 12192000"/>
              <a:gd name="connsiteY407" fmla="*/ 1257600 h 4267200"/>
              <a:gd name="connsiteX408" fmla="*/ 5693009 w 12192000"/>
              <a:gd name="connsiteY408" fmla="*/ 1478256 h 4267200"/>
              <a:gd name="connsiteX409" fmla="*/ 6548420 w 12192000"/>
              <a:gd name="connsiteY409" fmla="*/ 1214599 h 4267200"/>
              <a:gd name="connsiteX410" fmla="*/ 6605473 w 12192000"/>
              <a:gd name="connsiteY410" fmla="*/ 1184686 h 4267200"/>
              <a:gd name="connsiteX411" fmla="*/ 6691602 w 12192000"/>
              <a:gd name="connsiteY411" fmla="*/ 1140573 h 4267200"/>
              <a:gd name="connsiteX412" fmla="*/ 4002475 w 12192000"/>
              <a:gd name="connsiteY412" fmla="*/ 1037802 h 4267200"/>
              <a:gd name="connsiteX413" fmla="*/ 4000324 w 12192000"/>
              <a:gd name="connsiteY413" fmla="*/ 1039362 h 4267200"/>
              <a:gd name="connsiteX414" fmla="*/ 4002862 w 12192000"/>
              <a:gd name="connsiteY414" fmla="*/ 1042866 h 4267200"/>
              <a:gd name="connsiteX415" fmla="*/ 4002475 w 12192000"/>
              <a:gd name="connsiteY415" fmla="*/ 1037802 h 4267200"/>
              <a:gd name="connsiteX416" fmla="*/ 506322 w 12192000"/>
              <a:gd name="connsiteY416" fmla="*/ 1020997 h 4267200"/>
              <a:gd name="connsiteX417" fmla="*/ 533068 w 12192000"/>
              <a:gd name="connsiteY417" fmla="*/ 1029409 h 4267200"/>
              <a:gd name="connsiteX418" fmla="*/ 1232525 w 12192000"/>
              <a:gd name="connsiteY418" fmla="*/ 1804675 h 4267200"/>
              <a:gd name="connsiteX419" fmla="*/ 1388858 w 12192000"/>
              <a:gd name="connsiteY419" fmla="*/ 2368011 h 4267200"/>
              <a:gd name="connsiteX420" fmla="*/ 1384098 w 12192000"/>
              <a:gd name="connsiteY420" fmla="*/ 2378125 h 4267200"/>
              <a:gd name="connsiteX421" fmla="*/ 1425393 w 12192000"/>
              <a:gd name="connsiteY421" fmla="*/ 2589124 h 4267200"/>
              <a:gd name="connsiteX422" fmla="*/ 1424001 w 12192000"/>
              <a:gd name="connsiteY422" fmla="*/ 2597541 h 4267200"/>
              <a:gd name="connsiteX423" fmla="*/ 2152729 w 12192000"/>
              <a:gd name="connsiteY423" fmla="*/ 2864487 h 4267200"/>
              <a:gd name="connsiteX424" fmla="*/ 2020609 w 12192000"/>
              <a:gd name="connsiteY424" fmla="*/ 2539671 h 4267200"/>
              <a:gd name="connsiteX425" fmla="*/ 2018920 w 12192000"/>
              <a:gd name="connsiteY425" fmla="*/ 2536309 h 4267200"/>
              <a:gd name="connsiteX426" fmla="*/ 1342441 w 12192000"/>
              <a:gd name="connsiteY426" fmla="*/ 1173017 h 4267200"/>
              <a:gd name="connsiteX427" fmla="*/ 1367925 w 12192000"/>
              <a:gd name="connsiteY427" fmla="*/ 1135648 h 4267200"/>
              <a:gd name="connsiteX428" fmla="*/ 1771401 w 12192000"/>
              <a:gd name="connsiteY428" fmla="*/ 1806673 h 4267200"/>
              <a:gd name="connsiteX429" fmla="*/ 1972385 w 12192000"/>
              <a:gd name="connsiteY429" fmla="*/ 2198735 h 4267200"/>
              <a:gd name="connsiteX430" fmla="*/ 2040892 w 12192000"/>
              <a:gd name="connsiteY430" fmla="*/ 2405205 h 4267200"/>
              <a:gd name="connsiteX431" fmla="*/ 2131689 w 12192000"/>
              <a:gd name="connsiteY431" fmla="*/ 1936926 h 4267200"/>
              <a:gd name="connsiteX432" fmla="*/ 2454820 w 12192000"/>
              <a:gd name="connsiteY432" fmla="*/ 1248808 h 4267200"/>
              <a:gd name="connsiteX433" fmla="*/ 2492512 w 12192000"/>
              <a:gd name="connsiteY433" fmla="*/ 1302920 h 4267200"/>
              <a:gd name="connsiteX434" fmla="*/ 2081216 w 12192000"/>
              <a:gd name="connsiteY434" fmla="*/ 2527513 h 4267200"/>
              <a:gd name="connsiteX435" fmla="*/ 2081211 w 12192000"/>
              <a:gd name="connsiteY435" fmla="*/ 2528916 h 4267200"/>
              <a:gd name="connsiteX436" fmla="*/ 2199067 w 12192000"/>
              <a:gd name="connsiteY436" fmla="*/ 2884061 h 4267200"/>
              <a:gd name="connsiteX437" fmla="*/ 3192586 w 12192000"/>
              <a:gd name="connsiteY437" fmla="*/ 3411496 h 4267200"/>
              <a:gd name="connsiteX438" fmla="*/ 3182620 w 12192000"/>
              <a:gd name="connsiteY438" fmla="*/ 3483279 h 4267200"/>
              <a:gd name="connsiteX439" fmla="*/ 2435119 w 12192000"/>
              <a:gd name="connsiteY439" fmla="*/ 3080173 h 4267200"/>
              <a:gd name="connsiteX440" fmla="*/ 2410152 w 12192000"/>
              <a:gd name="connsiteY440" fmla="*/ 3063751 h 4267200"/>
              <a:gd name="connsiteX441" fmla="*/ 2408099 w 12192000"/>
              <a:gd name="connsiteY441" fmla="*/ 3064403 h 4267200"/>
              <a:gd name="connsiteX442" fmla="*/ 2407218 w 12192000"/>
              <a:gd name="connsiteY442" fmla="*/ 3070324 h 4267200"/>
              <a:gd name="connsiteX443" fmla="*/ 2380138 w 12192000"/>
              <a:gd name="connsiteY443" fmla="*/ 3099341 h 4267200"/>
              <a:gd name="connsiteX444" fmla="*/ 1765923 w 12192000"/>
              <a:gd name="connsiteY444" fmla="*/ 3581043 h 4267200"/>
              <a:gd name="connsiteX445" fmla="*/ 1702258 w 12192000"/>
              <a:gd name="connsiteY445" fmla="*/ 3612286 h 4267200"/>
              <a:gd name="connsiteX446" fmla="*/ 1538370 w 12192000"/>
              <a:gd name="connsiteY446" fmla="*/ 3811804 h 4267200"/>
              <a:gd name="connsiteX447" fmla="*/ 1325720 w 12192000"/>
              <a:gd name="connsiteY447" fmla="*/ 4125411 h 4267200"/>
              <a:gd name="connsiteX448" fmla="*/ 1206279 w 12192000"/>
              <a:gd name="connsiteY448" fmla="*/ 4267200 h 4267200"/>
              <a:gd name="connsiteX449" fmla="*/ 1115040 w 12192000"/>
              <a:gd name="connsiteY449" fmla="*/ 4267200 h 4267200"/>
              <a:gd name="connsiteX450" fmla="*/ 1258195 w 12192000"/>
              <a:gd name="connsiteY450" fmla="*/ 4099624 h 4267200"/>
              <a:gd name="connsiteX451" fmla="*/ 1423113 w 12192000"/>
              <a:gd name="connsiteY451" fmla="*/ 3874565 h 4267200"/>
              <a:gd name="connsiteX452" fmla="*/ 1260565 w 12192000"/>
              <a:gd name="connsiteY452" fmla="*/ 4031982 h 4267200"/>
              <a:gd name="connsiteX453" fmla="*/ 1073327 w 12192000"/>
              <a:gd name="connsiteY453" fmla="*/ 4218727 h 4267200"/>
              <a:gd name="connsiteX454" fmla="*/ 1032294 w 12192000"/>
              <a:gd name="connsiteY454" fmla="*/ 4267200 h 4267200"/>
              <a:gd name="connsiteX455" fmla="*/ 993830 w 12192000"/>
              <a:gd name="connsiteY455" fmla="*/ 4267200 h 4267200"/>
              <a:gd name="connsiteX456" fmla="*/ 1051860 w 12192000"/>
              <a:gd name="connsiteY456" fmla="*/ 4198693 h 4267200"/>
              <a:gd name="connsiteX457" fmla="*/ 1240607 w 12192000"/>
              <a:gd name="connsiteY457" fmla="*/ 4010401 h 4267200"/>
              <a:gd name="connsiteX458" fmla="*/ 1310106 w 12192000"/>
              <a:gd name="connsiteY458" fmla="*/ 3943217 h 4267200"/>
              <a:gd name="connsiteX459" fmla="*/ 952103 w 12192000"/>
              <a:gd name="connsiteY459" fmla="*/ 4265972 h 4267200"/>
              <a:gd name="connsiteX460" fmla="*/ 951207 w 12192000"/>
              <a:gd name="connsiteY460" fmla="*/ 4267200 h 4267200"/>
              <a:gd name="connsiteX461" fmla="*/ 862760 w 12192000"/>
              <a:gd name="connsiteY461" fmla="*/ 4267200 h 4267200"/>
              <a:gd name="connsiteX462" fmla="*/ 909145 w 12192000"/>
              <a:gd name="connsiteY462" fmla="*/ 4199225 h 4267200"/>
              <a:gd name="connsiteX463" fmla="*/ 1214067 w 12192000"/>
              <a:gd name="connsiteY463" fmla="*/ 3908561 h 4267200"/>
              <a:gd name="connsiteX464" fmla="*/ 640967 w 12192000"/>
              <a:gd name="connsiteY464" fmla="*/ 4105601 h 4267200"/>
              <a:gd name="connsiteX465" fmla="*/ 372807 w 12192000"/>
              <a:gd name="connsiteY465" fmla="*/ 4243651 h 4267200"/>
              <a:gd name="connsiteX466" fmla="*/ 332830 w 12192000"/>
              <a:gd name="connsiteY466" fmla="*/ 4267200 h 4267200"/>
              <a:gd name="connsiteX467" fmla="*/ 168301 w 12192000"/>
              <a:gd name="connsiteY467" fmla="*/ 4267200 h 4267200"/>
              <a:gd name="connsiteX468" fmla="*/ 278002 w 12192000"/>
              <a:gd name="connsiteY468" fmla="*/ 4201399 h 4267200"/>
              <a:gd name="connsiteX469" fmla="*/ 527241 w 12192000"/>
              <a:gd name="connsiteY469" fmla="*/ 4065078 h 4267200"/>
              <a:gd name="connsiteX470" fmla="*/ 1510397 w 12192000"/>
              <a:gd name="connsiteY470" fmla="*/ 3684705 h 4267200"/>
              <a:gd name="connsiteX471" fmla="*/ 1146550 w 12192000"/>
              <a:gd name="connsiteY471" fmla="*/ 3802012 h 4267200"/>
              <a:gd name="connsiteX472" fmla="*/ 698834 w 12192000"/>
              <a:gd name="connsiteY472" fmla="*/ 3952272 h 4267200"/>
              <a:gd name="connsiteX473" fmla="*/ 192528 w 12192000"/>
              <a:gd name="connsiteY473" fmla="*/ 4236299 h 4267200"/>
              <a:gd name="connsiteX474" fmla="*/ 148586 w 12192000"/>
              <a:gd name="connsiteY474" fmla="*/ 4267200 h 4267200"/>
              <a:gd name="connsiteX475" fmla="*/ 98116 w 12192000"/>
              <a:gd name="connsiteY475" fmla="*/ 4267200 h 4267200"/>
              <a:gd name="connsiteX476" fmla="*/ 169669 w 12192000"/>
              <a:gd name="connsiteY476" fmla="*/ 4216852 h 4267200"/>
              <a:gd name="connsiteX477" fmla="*/ 687572 w 12192000"/>
              <a:gd name="connsiteY477" fmla="*/ 3925629 h 4267200"/>
              <a:gd name="connsiteX478" fmla="*/ 1138365 w 12192000"/>
              <a:gd name="connsiteY478" fmla="*/ 3774515 h 4267200"/>
              <a:gd name="connsiteX479" fmla="*/ 1505579 w 12192000"/>
              <a:gd name="connsiteY479" fmla="*/ 3655526 h 4267200"/>
              <a:gd name="connsiteX480" fmla="*/ 1313114 w 12192000"/>
              <a:gd name="connsiteY480" fmla="*/ 3655216 h 4267200"/>
              <a:gd name="connsiteX481" fmla="*/ 1109304 w 12192000"/>
              <a:gd name="connsiteY481" fmla="*/ 3669030 h 4267200"/>
              <a:gd name="connsiteX482" fmla="*/ 258951 w 12192000"/>
              <a:gd name="connsiteY482" fmla="*/ 4111994 h 4267200"/>
              <a:gd name="connsiteX483" fmla="*/ 80807 w 12192000"/>
              <a:gd name="connsiteY483" fmla="*/ 4267200 h 4267200"/>
              <a:gd name="connsiteX484" fmla="*/ 0 w 12192000"/>
              <a:gd name="connsiteY484" fmla="*/ 4267200 h 4267200"/>
              <a:gd name="connsiteX485" fmla="*/ 0 w 12192000"/>
              <a:gd name="connsiteY485" fmla="*/ 4233763 h 4267200"/>
              <a:gd name="connsiteX486" fmla="*/ 36881 w 12192000"/>
              <a:gd name="connsiteY486" fmla="*/ 4200118 h 4267200"/>
              <a:gd name="connsiteX487" fmla="*/ 910534 w 12192000"/>
              <a:gd name="connsiteY487" fmla="*/ 3629753 h 4267200"/>
              <a:gd name="connsiteX488" fmla="*/ 1578717 w 12192000"/>
              <a:gd name="connsiteY488" fmla="*/ 3575982 h 4267200"/>
              <a:gd name="connsiteX489" fmla="*/ 2338780 w 12192000"/>
              <a:gd name="connsiteY489" fmla="*/ 3033725 h 4267200"/>
              <a:gd name="connsiteX490" fmla="*/ 1807991 w 12192000"/>
              <a:gd name="connsiteY490" fmla="*/ 2807184 h 4267200"/>
              <a:gd name="connsiteX491" fmla="*/ 1416358 w 12192000"/>
              <a:gd name="connsiteY491" fmla="*/ 3112571 h 4267200"/>
              <a:gd name="connsiteX492" fmla="*/ 939066 w 12192000"/>
              <a:gd name="connsiteY492" fmla="*/ 3378798 h 4267200"/>
              <a:gd name="connsiteX493" fmla="*/ 115099 w 12192000"/>
              <a:gd name="connsiteY493" fmla="*/ 3607650 h 4267200"/>
              <a:gd name="connsiteX494" fmla="*/ 97284 w 12192000"/>
              <a:gd name="connsiteY494" fmla="*/ 3520393 h 4267200"/>
              <a:gd name="connsiteX495" fmla="*/ 922050 w 12192000"/>
              <a:gd name="connsiteY495" fmla="*/ 3074867 h 4267200"/>
              <a:gd name="connsiteX496" fmla="*/ 1405265 w 12192000"/>
              <a:gd name="connsiteY496" fmla="*/ 3016319 h 4267200"/>
              <a:gd name="connsiteX497" fmla="*/ 1407512 w 12192000"/>
              <a:gd name="connsiteY497" fmla="*/ 3018001 h 4267200"/>
              <a:gd name="connsiteX498" fmla="*/ 1726266 w 12192000"/>
              <a:gd name="connsiteY498" fmla="*/ 2777274 h 4267200"/>
              <a:gd name="connsiteX499" fmla="*/ 625390 w 12192000"/>
              <a:gd name="connsiteY499" fmla="*/ 2514541 h 4267200"/>
              <a:gd name="connsiteX500" fmla="*/ 619799 w 12192000"/>
              <a:gd name="connsiteY500" fmla="*/ 2527180 h 4267200"/>
              <a:gd name="connsiteX501" fmla="*/ 310030 w 12192000"/>
              <a:gd name="connsiteY501" fmla="*/ 2771818 h 4267200"/>
              <a:gd name="connsiteX502" fmla="*/ 173877 w 12192000"/>
              <a:gd name="connsiteY502" fmla="*/ 2937056 h 4267200"/>
              <a:gd name="connsiteX503" fmla="*/ 77889 w 12192000"/>
              <a:gd name="connsiteY503" fmla="*/ 3138440 h 4267200"/>
              <a:gd name="connsiteX504" fmla="*/ 0 w 12192000"/>
              <a:gd name="connsiteY504" fmla="*/ 3271395 h 4267200"/>
              <a:gd name="connsiteX505" fmla="*/ 0 w 12192000"/>
              <a:gd name="connsiteY505" fmla="*/ 3153002 h 4267200"/>
              <a:gd name="connsiteX506" fmla="*/ 2386 w 12192000"/>
              <a:gd name="connsiteY506" fmla="*/ 3149203 h 4267200"/>
              <a:gd name="connsiteX507" fmla="*/ 89753 w 12192000"/>
              <a:gd name="connsiteY507" fmla="*/ 2987702 h 4267200"/>
              <a:gd name="connsiteX508" fmla="*/ 76869 w 12192000"/>
              <a:gd name="connsiteY508" fmla="*/ 3005404 h 4267200"/>
              <a:gd name="connsiteX509" fmla="*/ 32049 w 12192000"/>
              <a:gd name="connsiteY509" fmla="*/ 3065814 h 4267200"/>
              <a:gd name="connsiteX510" fmla="*/ 0 w 12192000"/>
              <a:gd name="connsiteY510" fmla="*/ 3108744 h 4267200"/>
              <a:gd name="connsiteX511" fmla="*/ 0 w 12192000"/>
              <a:gd name="connsiteY511" fmla="*/ 3058059 h 4267200"/>
              <a:gd name="connsiteX512" fmla="*/ 7610 w 12192000"/>
              <a:gd name="connsiteY512" fmla="*/ 3047889 h 4267200"/>
              <a:gd name="connsiteX513" fmla="*/ 52419 w 12192000"/>
              <a:gd name="connsiteY513" fmla="*/ 2987479 h 4267200"/>
              <a:gd name="connsiteX514" fmla="*/ 59142 w 12192000"/>
              <a:gd name="connsiteY514" fmla="*/ 2978488 h 4267200"/>
              <a:gd name="connsiteX515" fmla="*/ 0 w 12192000"/>
              <a:gd name="connsiteY515" fmla="*/ 3015334 h 4267200"/>
              <a:gd name="connsiteX516" fmla="*/ 0 w 12192000"/>
              <a:gd name="connsiteY516" fmla="*/ 2914286 h 4267200"/>
              <a:gd name="connsiteX517" fmla="*/ 36383 w 12192000"/>
              <a:gd name="connsiteY517" fmla="*/ 2901128 h 4267200"/>
              <a:gd name="connsiteX518" fmla="*/ 156329 w 12192000"/>
              <a:gd name="connsiteY518" fmla="*/ 2840533 h 4267200"/>
              <a:gd name="connsiteX519" fmla="*/ 358355 w 12192000"/>
              <a:gd name="connsiteY519" fmla="*/ 2620471 h 4267200"/>
              <a:gd name="connsiteX520" fmla="*/ 510577 w 12192000"/>
              <a:gd name="connsiteY520" fmla="*/ 2501244 h 4267200"/>
              <a:gd name="connsiteX521" fmla="*/ 211967 w 12192000"/>
              <a:gd name="connsiteY521" fmla="*/ 2479171 h 4267200"/>
              <a:gd name="connsiteX522" fmla="*/ 0 w 12192000"/>
              <a:gd name="connsiteY522" fmla="*/ 2476398 h 4267200"/>
              <a:gd name="connsiteX523" fmla="*/ 0 w 12192000"/>
              <a:gd name="connsiteY523" fmla="*/ 2389189 h 4267200"/>
              <a:gd name="connsiteX524" fmla="*/ 103062 w 12192000"/>
              <a:gd name="connsiteY524" fmla="*/ 2389518 h 4267200"/>
              <a:gd name="connsiteX525" fmla="*/ 510734 w 12192000"/>
              <a:gd name="connsiteY525" fmla="*/ 2416201 h 4267200"/>
              <a:gd name="connsiteX526" fmla="*/ 279257 w 12192000"/>
              <a:gd name="connsiteY526" fmla="*/ 2092102 h 4267200"/>
              <a:gd name="connsiteX527" fmla="*/ 65265 w 12192000"/>
              <a:gd name="connsiteY527" fmla="*/ 2006049 h 4267200"/>
              <a:gd name="connsiteX528" fmla="*/ 0 w 12192000"/>
              <a:gd name="connsiteY528" fmla="*/ 1982532 h 4267200"/>
              <a:gd name="connsiteX529" fmla="*/ 0 w 12192000"/>
              <a:gd name="connsiteY529" fmla="*/ 1912789 h 4267200"/>
              <a:gd name="connsiteX530" fmla="*/ 97460 w 12192000"/>
              <a:gd name="connsiteY530" fmla="*/ 1953725 h 4267200"/>
              <a:gd name="connsiteX531" fmla="*/ 221272 w 12192000"/>
              <a:gd name="connsiteY531" fmla="*/ 1980766 h 4267200"/>
              <a:gd name="connsiteX532" fmla="*/ 116765 w 12192000"/>
              <a:gd name="connsiteY532" fmla="*/ 1911033 h 4267200"/>
              <a:gd name="connsiteX533" fmla="*/ 16405 w 12192000"/>
              <a:gd name="connsiteY533" fmla="*/ 1803412 h 4267200"/>
              <a:gd name="connsiteX534" fmla="*/ 0 w 12192000"/>
              <a:gd name="connsiteY534" fmla="*/ 1784777 h 4267200"/>
              <a:gd name="connsiteX535" fmla="*/ 0 w 12192000"/>
              <a:gd name="connsiteY535" fmla="*/ 1740082 h 4267200"/>
              <a:gd name="connsiteX536" fmla="*/ 39394 w 12192000"/>
              <a:gd name="connsiteY536" fmla="*/ 1784856 h 4267200"/>
              <a:gd name="connsiteX537" fmla="*/ 135813 w 12192000"/>
              <a:gd name="connsiteY537" fmla="*/ 1888838 h 4267200"/>
              <a:gd name="connsiteX538" fmla="*/ 242575 w 12192000"/>
              <a:gd name="connsiteY538" fmla="*/ 1958841 h 4267200"/>
              <a:gd name="connsiteX539" fmla="*/ 82197 w 12192000"/>
              <a:gd name="connsiteY539" fmla="*/ 1754826 h 4267200"/>
              <a:gd name="connsiteX540" fmla="*/ 0 w 12192000"/>
              <a:gd name="connsiteY540" fmla="*/ 1679650 h 4267200"/>
              <a:gd name="connsiteX541" fmla="*/ 0 w 12192000"/>
              <a:gd name="connsiteY541" fmla="*/ 1602463 h 4267200"/>
              <a:gd name="connsiteX542" fmla="*/ 84689 w 12192000"/>
              <a:gd name="connsiteY542" fmla="*/ 1677442 h 4267200"/>
              <a:gd name="connsiteX543" fmla="*/ 298437 w 12192000"/>
              <a:gd name="connsiteY543" fmla="*/ 1968019 h 4267200"/>
              <a:gd name="connsiteX544" fmla="*/ 227269 w 12192000"/>
              <a:gd name="connsiteY544" fmla="*/ 1114064 h 4267200"/>
              <a:gd name="connsiteX545" fmla="*/ 248003 w 12192000"/>
              <a:gd name="connsiteY545" fmla="*/ 1089613 h 4267200"/>
              <a:gd name="connsiteX546" fmla="*/ 427020 w 12192000"/>
              <a:gd name="connsiteY546" fmla="*/ 1619803 h 4267200"/>
              <a:gd name="connsiteX547" fmla="*/ 340345 w 12192000"/>
              <a:gd name="connsiteY547" fmla="*/ 2027739 h 4267200"/>
              <a:gd name="connsiteX548" fmla="*/ 360865 w 12192000"/>
              <a:gd name="connsiteY548" fmla="*/ 2044827 h 4267200"/>
              <a:gd name="connsiteX549" fmla="*/ 560414 w 12192000"/>
              <a:gd name="connsiteY549" fmla="*/ 2421457 h 4267200"/>
              <a:gd name="connsiteX550" fmla="*/ 1359703 w 12192000"/>
              <a:gd name="connsiteY550" fmla="*/ 2578554 h 4267200"/>
              <a:gd name="connsiteX551" fmla="*/ 1359422 w 12192000"/>
              <a:gd name="connsiteY551" fmla="*/ 2577994 h 4267200"/>
              <a:gd name="connsiteX552" fmla="*/ 828701 w 12192000"/>
              <a:gd name="connsiteY552" fmla="*/ 1839520 h 4267200"/>
              <a:gd name="connsiteX553" fmla="*/ 494427 w 12192000"/>
              <a:gd name="connsiteY553" fmla="*/ 1092333 h 4267200"/>
              <a:gd name="connsiteX554" fmla="*/ 506322 w 12192000"/>
              <a:gd name="connsiteY554" fmla="*/ 1020997 h 4267200"/>
              <a:gd name="connsiteX555" fmla="*/ 4570198 w 12192000"/>
              <a:gd name="connsiteY555" fmla="*/ 978081 h 4267200"/>
              <a:gd name="connsiteX556" fmla="*/ 4523691 w 12192000"/>
              <a:gd name="connsiteY556" fmla="*/ 1127776 h 4267200"/>
              <a:gd name="connsiteX557" fmla="*/ 4509875 w 12192000"/>
              <a:gd name="connsiteY557" fmla="*/ 1167552 h 4267200"/>
              <a:gd name="connsiteX558" fmla="*/ 4478168 w 12192000"/>
              <a:gd name="connsiteY558" fmla="*/ 1260735 h 4267200"/>
              <a:gd name="connsiteX559" fmla="*/ 4409309 w 12192000"/>
              <a:gd name="connsiteY559" fmla="*/ 1666996 h 4267200"/>
              <a:gd name="connsiteX560" fmla="*/ 4370031 w 12192000"/>
              <a:gd name="connsiteY560" fmla="*/ 1955666 h 4267200"/>
              <a:gd name="connsiteX561" fmla="*/ 4570198 w 12192000"/>
              <a:gd name="connsiteY561" fmla="*/ 978081 h 4267200"/>
              <a:gd name="connsiteX562" fmla="*/ 12149131 w 12192000"/>
              <a:gd name="connsiteY562" fmla="*/ 959050 h 4267200"/>
              <a:gd name="connsiteX563" fmla="*/ 12105664 w 12192000"/>
              <a:gd name="connsiteY563" fmla="*/ 1006960 h 4267200"/>
              <a:gd name="connsiteX564" fmla="*/ 11883102 w 12192000"/>
              <a:gd name="connsiteY564" fmla="*/ 1184424 h 4267200"/>
              <a:gd name="connsiteX565" fmla="*/ 11665174 w 12192000"/>
              <a:gd name="connsiteY565" fmla="*/ 1317493 h 4267200"/>
              <a:gd name="connsiteX566" fmla="*/ 11590337 w 12192000"/>
              <a:gd name="connsiteY566" fmla="*/ 1348256 h 4267200"/>
              <a:gd name="connsiteX567" fmla="*/ 11492588 w 12192000"/>
              <a:gd name="connsiteY567" fmla="*/ 1390573 h 4267200"/>
              <a:gd name="connsiteX568" fmla="*/ 11888865 w 12192000"/>
              <a:gd name="connsiteY568" fmla="*/ 1220988 h 4267200"/>
              <a:gd name="connsiteX569" fmla="*/ 12149131 w 12192000"/>
              <a:gd name="connsiteY569" fmla="*/ 959050 h 4267200"/>
              <a:gd name="connsiteX570" fmla="*/ 4557898 w 12192000"/>
              <a:gd name="connsiteY570" fmla="*/ 900011 h 4267200"/>
              <a:gd name="connsiteX571" fmla="*/ 4344840 w 12192000"/>
              <a:gd name="connsiteY571" fmla="*/ 1922038 h 4267200"/>
              <a:gd name="connsiteX572" fmla="*/ 4378710 w 12192000"/>
              <a:gd name="connsiteY572" fmla="*/ 1665516 h 4267200"/>
              <a:gd name="connsiteX573" fmla="*/ 4448798 w 12192000"/>
              <a:gd name="connsiteY573" fmla="*/ 1253024 h 4267200"/>
              <a:gd name="connsiteX574" fmla="*/ 4480315 w 12192000"/>
              <a:gd name="connsiteY574" fmla="*/ 1158454 h 4267200"/>
              <a:gd name="connsiteX575" fmla="*/ 4494133 w 12192000"/>
              <a:gd name="connsiteY575" fmla="*/ 1118676 h 4267200"/>
              <a:gd name="connsiteX576" fmla="*/ 4557898 w 12192000"/>
              <a:gd name="connsiteY576" fmla="*/ 900011 h 4267200"/>
              <a:gd name="connsiteX577" fmla="*/ 5870151 w 12192000"/>
              <a:gd name="connsiteY577" fmla="*/ 898890 h 4267200"/>
              <a:gd name="connsiteX578" fmla="*/ 5861335 w 12192000"/>
              <a:gd name="connsiteY578" fmla="*/ 899177 h 4267200"/>
              <a:gd name="connsiteX579" fmla="*/ 5843702 w 12192000"/>
              <a:gd name="connsiteY579" fmla="*/ 899748 h 4267200"/>
              <a:gd name="connsiteX580" fmla="*/ 5651107 w 12192000"/>
              <a:gd name="connsiteY580" fmla="*/ 920306 h 4267200"/>
              <a:gd name="connsiteX581" fmla="*/ 5459407 w 12192000"/>
              <a:gd name="connsiteY581" fmla="*/ 940975 h 4267200"/>
              <a:gd name="connsiteX582" fmla="*/ 5374846 w 12192000"/>
              <a:gd name="connsiteY582" fmla="*/ 941988 h 4267200"/>
              <a:gd name="connsiteX583" fmla="*/ 5256105 w 12192000"/>
              <a:gd name="connsiteY583" fmla="*/ 945632 h 4267200"/>
              <a:gd name="connsiteX584" fmla="*/ 5107071 w 12192000"/>
              <a:gd name="connsiteY584" fmla="*/ 969720 h 4267200"/>
              <a:gd name="connsiteX585" fmla="*/ 4998681 w 12192000"/>
              <a:gd name="connsiteY585" fmla="*/ 988771 h 4267200"/>
              <a:gd name="connsiteX586" fmla="*/ 5870151 w 12192000"/>
              <a:gd name="connsiteY586" fmla="*/ 898890 h 4267200"/>
              <a:gd name="connsiteX587" fmla="*/ 12190084 w 12192000"/>
              <a:gd name="connsiteY587" fmla="*/ 854709 h 4267200"/>
              <a:gd name="connsiteX588" fmla="*/ 12162947 w 12192000"/>
              <a:gd name="connsiteY588" fmla="*/ 879275 h 4267200"/>
              <a:gd name="connsiteX589" fmla="*/ 11721478 w 12192000"/>
              <a:gd name="connsiteY589" fmla="*/ 1216434 h 4267200"/>
              <a:gd name="connsiteX590" fmla="*/ 11680712 w 12192000"/>
              <a:gd name="connsiteY590" fmla="*/ 1239730 h 4267200"/>
              <a:gd name="connsiteX591" fmla="*/ 11505347 w 12192000"/>
              <a:gd name="connsiteY591" fmla="*/ 1352837 h 4267200"/>
              <a:gd name="connsiteX592" fmla="*/ 11580962 w 12192000"/>
              <a:gd name="connsiteY592" fmla="*/ 1321759 h 4267200"/>
              <a:gd name="connsiteX593" fmla="*/ 11654234 w 12192000"/>
              <a:gd name="connsiteY593" fmla="*/ 1291618 h 4267200"/>
              <a:gd name="connsiteX594" fmla="*/ 11867274 w 12192000"/>
              <a:gd name="connsiteY594" fmla="*/ 1160983 h 4267200"/>
              <a:gd name="connsiteX595" fmla="*/ 12086035 w 12192000"/>
              <a:gd name="connsiteY595" fmla="*/ 986418 h 4267200"/>
              <a:gd name="connsiteX596" fmla="*/ 12190084 w 12192000"/>
              <a:gd name="connsiteY596" fmla="*/ 854709 h 4267200"/>
              <a:gd name="connsiteX597" fmla="*/ 5504425 w 12192000"/>
              <a:gd name="connsiteY597" fmla="*/ 848067 h 4267200"/>
              <a:gd name="connsiteX598" fmla="*/ 4968849 w 12192000"/>
              <a:gd name="connsiteY598" fmla="*/ 962318 h 4267200"/>
              <a:gd name="connsiteX599" fmla="*/ 5104039 w 12192000"/>
              <a:gd name="connsiteY599" fmla="*/ 940634 h 4267200"/>
              <a:gd name="connsiteX600" fmla="*/ 5256311 w 12192000"/>
              <a:gd name="connsiteY600" fmla="*/ 916490 h 4267200"/>
              <a:gd name="connsiteX601" fmla="*/ 5377381 w 12192000"/>
              <a:gd name="connsiteY601" fmla="*/ 912671 h 4267200"/>
              <a:gd name="connsiteX602" fmla="*/ 5460148 w 12192000"/>
              <a:gd name="connsiteY602" fmla="*/ 911442 h 4267200"/>
              <a:gd name="connsiteX603" fmla="*/ 5648971 w 12192000"/>
              <a:gd name="connsiteY603" fmla="*/ 891331 h 4267200"/>
              <a:gd name="connsiteX604" fmla="*/ 5844807 w 12192000"/>
              <a:gd name="connsiteY604" fmla="*/ 870718 h 4267200"/>
              <a:gd name="connsiteX605" fmla="*/ 5862975 w 12192000"/>
              <a:gd name="connsiteY605" fmla="*/ 869756 h 4267200"/>
              <a:gd name="connsiteX606" fmla="*/ 5920887 w 12192000"/>
              <a:gd name="connsiteY606" fmla="*/ 865929 h 4267200"/>
              <a:gd name="connsiteX607" fmla="*/ 5504425 w 12192000"/>
              <a:gd name="connsiteY607" fmla="*/ 848067 h 4267200"/>
              <a:gd name="connsiteX608" fmla="*/ 8924104 w 12192000"/>
              <a:gd name="connsiteY608" fmla="*/ 777000 h 4267200"/>
              <a:gd name="connsiteX609" fmla="*/ 8921999 w 12192000"/>
              <a:gd name="connsiteY609" fmla="*/ 794136 h 4267200"/>
              <a:gd name="connsiteX610" fmla="*/ 8916066 w 12192000"/>
              <a:gd name="connsiteY610" fmla="*/ 843129 h 4267200"/>
              <a:gd name="connsiteX611" fmla="*/ 8909852 w 12192000"/>
              <a:gd name="connsiteY611" fmla="*/ 1005313 h 4267200"/>
              <a:gd name="connsiteX612" fmla="*/ 8936982 w 12192000"/>
              <a:gd name="connsiteY612" fmla="*/ 1614896 h 4267200"/>
              <a:gd name="connsiteX613" fmla="*/ 8939706 w 12192000"/>
              <a:gd name="connsiteY613" fmla="*/ 1632791 h 4267200"/>
              <a:gd name="connsiteX614" fmla="*/ 8946691 w 12192000"/>
              <a:gd name="connsiteY614" fmla="*/ 1680170 h 4267200"/>
              <a:gd name="connsiteX615" fmla="*/ 8947643 w 12192000"/>
              <a:gd name="connsiteY615" fmla="*/ 1649028 h 4267200"/>
              <a:gd name="connsiteX616" fmla="*/ 8931687 w 12192000"/>
              <a:gd name="connsiteY616" fmla="*/ 871628 h 4267200"/>
              <a:gd name="connsiteX617" fmla="*/ 8929804 w 12192000"/>
              <a:gd name="connsiteY617" fmla="*/ 850229 h 4267200"/>
              <a:gd name="connsiteX618" fmla="*/ 8924104 w 12192000"/>
              <a:gd name="connsiteY618" fmla="*/ 777000 h 4267200"/>
              <a:gd name="connsiteX619" fmla="*/ 8951219 w 12192000"/>
              <a:gd name="connsiteY619" fmla="*/ 764662 h 4267200"/>
              <a:gd name="connsiteX620" fmla="*/ 8957270 w 12192000"/>
              <a:gd name="connsiteY620" fmla="*/ 847698 h 4267200"/>
              <a:gd name="connsiteX621" fmla="*/ 8959153 w 12192000"/>
              <a:gd name="connsiteY621" fmla="*/ 869097 h 4267200"/>
              <a:gd name="connsiteX622" fmla="*/ 8976081 w 12192000"/>
              <a:gd name="connsiteY622" fmla="*/ 1619865 h 4267200"/>
              <a:gd name="connsiteX623" fmla="*/ 8951219 w 12192000"/>
              <a:gd name="connsiteY623" fmla="*/ 764662 h 4267200"/>
              <a:gd name="connsiteX624" fmla="*/ 8898081 w 12192000"/>
              <a:gd name="connsiteY624" fmla="*/ 630137 h 4267200"/>
              <a:gd name="connsiteX625" fmla="*/ 8910095 w 12192000"/>
              <a:gd name="connsiteY625" fmla="*/ 1626691 h 4267200"/>
              <a:gd name="connsiteX626" fmla="*/ 8908822 w 12192000"/>
              <a:gd name="connsiteY626" fmla="*/ 1619067 h 4267200"/>
              <a:gd name="connsiteX627" fmla="*/ 8881669 w 12192000"/>
              <a:gd name="connsiteY627" fmla="*/ 1004967 h 4267200"/>
              <a:gd name="connsiteX628" fmla="*/ 8888265 w 12192000"/>
              <a:gd name="connsiteY628" fmla="*/ 840369 h 4267200"/>
              <a:gd name="connsiteX629" fmla="*/ 8894429 w 12192000"/>
              <a:gd name="connsiteY629" fmla="*/ 790831 h 4267200"/>
              <a:gd name="connsiteX630" fmla="*/ 8898081 w 12192000"/>
              <a:gd name="connsiteY630" fmla="*/ 630137 h 4267200"/>
              <a:gd name="connsiteX631" fmla="*/ 11491396 w 12192000"/>
              <a:gd name="connsiteY631" fmla="*/ 623931 h 4267200"/>
              <a:gd name="connsiteX632" fmla="*/ 11413329 w 12192000"/>
              <a:gd name="connsiteY632" fmla="*/ 662344 h 4267200"/>
              <a:gd name="connsiteX633" fmla="*/ 10966547 w 12192000"/>
              <a:gd name="connsiteY633" fmla="*/ 818916 h 4267200"/>
              <a:gd name="connsiteX634" fmla="*/ 10498883 w 12192000"/>
              <a:gd name="connsiteY634" fmla="*/ 1111507 h 4267200"/>
              <a:gd name="connsiteX635" fmla="*/ 10671292 w 12192000"/>
              <a:gd name="connsiteY635" fmla="*/ 1035777 h 4267200"/>
              <a:gd name="connsiteX636" fmla="*/ 10685894 w 12192000"/>
              <a:gd name="connsiteY636" fmla="*/ 1027151 h 4267200"/>
              <a:gd name="connsiteX637" fmla="*/ 11104337 w 12192000"/>
              <a:gd name="connsiteY637" fmla="*/ 817377 h 4267200"/>
              <a:gd name="connsiteX638" fmla="*/ 11491396 w 12192000"/>
              <a:gd name="connsiteY638" fmla="*/ 623931 h 4267200"/>
              <a:gd name="connsiteX639" fmla="*/ 10779304 w 12192000"/>
              <a:gd name="connsiteY639" fmla="*/ 584486 h 4267200"/>
              <a:gd name="connsiteX640" fmla="*/ 10658378 w 12192000"/>
              <a:gd name="connsiteY640" fmla="*/ 772788 h 4267200"/>
              <a:gd name="connsiteX641" fmla="*/ 10475581 w 12192000"/>
              <a:gd name="connsiteY641" fmla="*/ 1070739 h 4267200"/>
              <a:gd name="connsiteX642" fmla="*/ 10735178 w 12192000"/>
              <a:gd name="connsiteY642" fmla="*/ 693281 h 4267200"/>
              <a:gd name="connsiteX643" fmla="*/ 10132488 w 12192000"/>
              <a:gd name="connsiteY643" fmla="*/ 518596 h 4267200"/>
              <a:gd name="connsiteX644" fmla="*/ 9879465 w 12192000"/>
              <a:gd name="connsiteY644" fmla="*/ 567273 h 4267200"/>
              <a:gd name="connsiteX645" fmla="*/ 9364243 w 12192000"/>
              <a:gd name="connsiteY645" fmla="*/ 809468 h 4267200"/>
              <a:gd name="connsiteX646" fmla="*/ 9366655 w 12192000"/>
              <a:gd name="connsiteY646" fmla="*/ 809848 h 4267200"/>
              <a:gd name="connsiteX647" fmla="*/ 9914233 w 12192000"/>
              <a:gd name="connsiteY647" fmla="*/ 596159 h 4267200"/>
              <a:gd name="connsiteX648" fmla="*/ 10264524 w 12192000"/>
              <a:gd name="connsiteY648" fmla="*/ 501747 h 4267200"/>
              <a:gd name="connsiteX649" fmla="*/ 9922837 w 12192000"/>
              <a:gd name="connsiteY649" fmla="*/ 622979 h 4267200"/>
              <a:gd name="connsiteX650" fmla="*/ 9416908 w 12192000"/>
              <a:gd name="connsiteY650" fmla="*/ 818889 h 4267200"/>
              <a:gd name="connsiteX651" fmla="*/ 9418234 w 12192000"/>
              <a:gd name="connsiteY651" fmla="*/ 818810 h 4267200"/>
              <a:gd name="connsiteX652" fmla="*/ 10264524 w 12192000"/>
              <a:gd name="connsiteY652" fmla="*/ 501747 h 4267200"/>
              <a:gd name="connsiteX653" fmla="*/ 10802699 w 12192000"/>
              <a:gd name="connsiteY653" fmla="*/ 488163 h 4267200"/>
              <a:gd name="connsiteX654" fmla="*/ 10618739 w 12192000"/>
              <a:gd name="connsiteY654" fmla="*/ 734118 h 4267200"/>
              <a:gd name="connsiteX655" fmla="*/ 10604580 w 12192000"/>
              <a:gd name="connsiteY655" fmla="*/ 753877 h 4267200"/>
              <a:gd name="connsiteX656" fmla="*/ 10529643 w 12192000"/>
              <a:gd name="connsiteY656" fmla="*/ 867004 h 4267200"/>
              <a:gd name="connsiteX657" fmla="*/ 10462194 w 12192000"/>
              <a:gd name="connsiteY657" fmla="*/ 1035452 h 4267200"/>
              <a:gd name="connsiteX658" fmla="*/ 10635117 w 12192000"/>
              <a:gd name="connsiteY658" fmla="*/ 757788 h 4267200"/>
              <a:gd name="connsiteX659" fmla="*/ 10802699 w 12192000"/>
              <a:gd name="connsiteY659" fmla="*/ 488163 h 4267200"/>
              <a:gd name="connsiteX660" fmla="*/ 10359107 w 12192000"/>
              <a:gd name="connsiteY660" fmla="*/ 485136 h 4267200"/>
              <a:gd name="connsiteX661" fmla="*/ 9515108 w 12192000"/>
              <a:gd name="connsiteY661" fmla="*/ 825701 h 4267200"/>
              <a:gd name="connsiteX662" fmla="*/ 10359107 w 12192000"/>
              <a:gd name="connsiteY662" fmla="*/ 485136 h 4267200"/>
              <a:gd name="connsiteX663" fmla="*/ 11886089 w 12192000"/>
              <a:gd name="connsiteY663" fmla="*/ 483936 h 4267200"/>
              <a:gd name="connsiteX664" fmla="*/ 11622890 w 12192000"/>
              <a:gd name="connsiteY664" fmla="*/ 661575 h 4267200"/>
              <a:gd name="connsiteX665" fmla="*/ 11038640 w 12192000"/>
              <a:gd name="connsiteY665" fmla="*/ 996875 h 4267200"/>
              <a:gd name="connsiteX666" fmla="*/ 10561310 w 12192000"/>
              <a:gd name="connsiteY666" fmla="*/ 1145020 h 4267200"/>
              <a:gd name="connsiteX667" fmla="*/ 10675127 w 12192000"/>
              <a:gd name="connsiteY667" fmla="*/ 1163586 h 4267200"/>
              <a:gd name="connsiteX668" fmla="*/ 11120351 w 12192000"/>
              <a:gd name="connsiteY668" fmla="*/ 990907 h 4267200"/>
              <a:gd name="connsiteX669" fmla="*/ 11648506 w 12192000"/>
              <a:gd name="connsiteY669" fmla="*/ 680145 h 4267200"/>
              <a:gd name="connsiteX670" fmla="*/ 11886089 w 12192000"/>
              <a:gd name="connsiteY670" fmla="*/ 483936 h 4267200"/>
              <a:gd name="connsiteX671" fmla="*/ 3607114 w 12192000"/>
              <a:gd name="connsiteY671" fmla="*/ 467441 h 4267200"/>
              <a:gd name="connsiteX672" fmla="*/ 3296242 w 12192000"/>
              <a:gd name="connsiteY672" fmla="*/ 807991 h 4267200"/>
              <a:gd name="connsiteX673" fmla="*/ 3174674 w 12192000"/>
              <a:gd name="connsiteY673" fmla="*/ 919759 h 4267200"/>
              <a:gd name="connsiteX674" fmla="*/ 3042978 w 12192000"/>
              <a:gd name="connsiteY674" fmla="*/ 1054894 h 4267200"/>
              <a:gd name="connsiteX675" fmla="*/ 2968914 w 12192000"/>
              <a:gd name="connsiteY675" fmla="*/ 1133756 h 4267200"/>
              <a:gd name="connsiteX676" fmla="*/ 3103823 w 12192000"/>
              <a:gd name="connsiteY676" fmla="*/ 1026814 h 4267200"/>
              <a:gd name="connsiteX677" fmla="*/ 3607114 w 12192000"/>
              <a:gd name="connsiteY677" fmla="*/ 467441 h 4267200"/>
              <a:gd name="connsiteX678" fmla="*/ 10784544 w 12192000"/>
              <a:gd name="connsiteY678" fmla="*/ 465669 h 4267200"/>
              <a:gd name="connsiteX679" fmla="*/ 10426419 w 12192000"/>
              <a:gd name="connsiteY679" fmla="*/ 1062158 h 4267200"/>
              <a:gd name="connsiteX680" fmla="*/ 10471732 w 12192000"/>
              <a:gd name="connsiteY680" fmla="*/ 921679 h 4267200"/>
              <a:gd name="connsiteX681" fmla="*/ 10504824 w 12192000"/>
              <a:gd name="connsiteY681" fmla="*/ 852631 h 4267200"/>
              <a:gd name="connsiteX682" fmla="*/ 10582237 w 12192000"/>
              <a:gd name="connsiteY682" fmla="*/ 736692 h 4267200"/>
              <a:gd name="connsiteX683" fmla="*/ 10596401 w 12192000"/>
              <a:gd name="connsiteY683" fmla="*/ 716935 h 4267200"/>
              <a:gd name="connsiteX684" fmla="*/ 10784544 w 12192000"/>
              <a:gd name="connsiteY684" fmla="*/ 465669 h 4267200"/>
              <a:gd name="connsiteX685" fmla="*/ 11916494 w 12192000"/>
              <a:gd name="connsiteY685" fmla="*/ 422768 h 4267200"/>
              <a:gd name="connsiteX686" fmla="*/ 11703185 w 12192000"/>
              <a:gd name="connsiteY686" fmla="*/ 528178 h 4267200"/>
              <a:gd name="connsiteX687" fmla="*/ 11680755 w 12192000"/>
              <a:gd name="connsiteY687" fmla="*/ 543149 h 4267200"/>
              <a:gd name="connsiteX688" fmla="*/ 11116818 w 12192000"/>
              <a:gd name="connsiteY688" fmla="*/ 842623 h 4267200"/>
              <a:gd name="connsiteX689" fmla="*/ 10700164 w 12192000"/>
              <a:gd name="connsiteY689" fmla="*/ 1051220 h 4267200"/>
              <a:gd name="connsiteX690" fmla="*/ 10685570 w 12192000"/>
              <a:gd name="connsiteY690" fmla="*/ 1059849 h 4267200"/>
              <a:gd name="connsiteX691" fmla="*/ 10584288 w 12192000"/>
              <a:gd name="connsiteY691" fmla="*/ 1113543 h 4267200"/>
              <a:gd name="connsiteX692" fmla="*/ 11026698 w 12192000"/>
              <a:gd name="connsiteY692" fmla="*/ 971858 h 4267200"/>
              <a:gd name="connsiteX693" fmla="*/ 11607604 w 12192000"/>
              <a:gd name="connsiteY693" fmla="*/ 638368 h 4267200"/>
              <a:gd name="connsiteX694" fmla="*/ 11919452 w 12192000"/>
              <a:gd name="connsiteY694" fmla="*/ 423380 h 4267200"/>
              <a:gd name="connsiteX695" fmla="*/ 11916494 w 12192000"/>
              <a:gd name="connsiteY695" fmla="*/ 422768 h 4267200"/>
              <a:gd name="connsiteX696" fmla="*/ 8148168 w 12192000"/>
              <a:gd name="connsiteY696" fmla="*/ 416949 h 4267200"/>
              <a:gd name="connsiteX697" fmla="*/ 7862052 w 12192000"/>
              <a:gd name="connsiteY697" fmla="*/ 694330 h 4267200"/>
              <a:gd name="connsiteX698" fmla="*/ 7808002 w 12192000"/>
              <a:gd name="connsiteY698" fmla="*/ 759654 h 4267200"/>
              <a:gd name="connsiteX699" fmla="*/ 8295299 w 12192000"/>
              <a:gd name="connsiteY699" fmla="*/ 416143 h 4267200"/>
              <a:gd name="connsiteX700" fmla="*/ 8309124 w 12192000"/>
              <a:gd name="connsiteY700" fmla="*/ 534021 h 4267200"/>
              <a:gd name="connsiteX701" fmla="*/ 8293154 w 12192000"/>
              <a:gd name="connsiteY701" fmla="*/ 672115 h 4267200"/>
              <a:gd name="connsiteX702" fmla="*/ 8279099 w 12192000"/>
              <a:gd name="connsiteY702" fmla="*/ 769176 h 4267200"/>
              <a:gd name="connsiteX703" fmla="*/ 8309186 w 12192000"/>
              <a:gd name="connsiteY703" fmla="*/ 1060039 h 4267200"/>
              <a:gd name="connsiteX704" fmla="*/ 8410512 w 12192000"/>
              <a:gd name="connsiteY704" fmla="*/ 1511108 h 4267200"/>
              <a:gd name="connsiteX705" fmla="*/ 8351657 w 12192000"/>
              <a:gd name="connsiteY705" fmla="*/ 521768 h 4267200"/>
              <a:gd name="connsiteX706" fmla="*/ 8295299 w 12192000"/>
              <a:gd name="connsiteY706" fmla="*/ 416143 h 4267200"/>
              <a:gd name="connsiteX707" fmla="*/ 8266483 w 12192000"/>
              <a:gd name="connsiteY707" fmla="*/ 414244 h 4267200"/>
              <a:gd name="connsiteX708" fmla="*/ 8343425 w 12192000"/>
              <a:gd name="connsiteY708" fmla="*/ 1357811 h 4267200"/>
              <a:gd name="connsiteX709" fmla="*/ 8282114 w 12192000"/>
              <a:gd name="connsiteY709" fmla="*/ 1064671 h 4267200"/>
              <a:gd name="connsiteX710" fmla="*/ 8251298 w 12192000"/>
              <a:gd name="connsiteY710" fmla="*/ 766414 h 4267200"/>
              <a:gd name="connsiteX711" fmla="*/ 8265729 w 12192000"/>
              <a:gd name="connsiteY711" fmla="*/ 666939 h 4267200"/>
              <a:gd name="connsiteX712" fmla="*/ 8281494 w 12192000"/>
              <a:gd name="connsiteY712" fmla="*/ 533909 h 4267200"/>
              <a:gd name="connsiteX713" fmla="*/ 8266483 w 12192000"/>
              <a:gd name="connsiteY713" fmla="*/ 414244 h 4267200"/>
              <a:gd name="connsiteX714" fmla="*/ 8140802 w 12192000"/>
              <a:gd name="connsiteY714" fmla="*/ 388720 h 4267200"/>
              <a:gd name="connsiteX715" fmla="*/ 7860379 w 12192000"/>
              <a:gd name="connsiteY715" fmla="*/ 596411 h 4267200"/>
              <a:gd name="connsiteX716" fmla="*/ 7737688 w 12192000"/>
              <a:gd name="connsiteY716" fmla="*/ 790400 h 4267200"/>
              <a:gd name="connsiteX717" fmla="*/ 7726885 w 12192000"/>
              <a:gd name="connsiteY717" fmla="*/ 812869 h 4267200"/>
              <a:gd name="connsiteX718" fmla="*/ 7840490 w 12192000"/>
              <a:gd name="connsiteY718" fmla="*/ 676832 h 4267200"/>
              <a:gd name="connsiteX719" fmla="*/ 8140802 w 12192000"/>
              <a:gd name="connsiteY719" fmla="*/ 388720 h 4267200"/>
              <a:gd name="connsiteX720" fmla="*/ 3744487 w 12192000"/>
              <a:gd name="connsiteY720" fmla="*/ 383136 h 4267200"/>
              <a:gd name="connsiteX721" fmla="*/ 3970213 w 12192000"/>
              <a:gd name="connsiteY721" fmla="*/ 995559 h 4267200"/>
              <a:gd name="connsiteX722" fmla="*/ 3744487 w 12192000"/>
              <a:gd name="connsiteY722" fmla="*/ 383136 h 4267200"/>
              <a:gd name="connsiteX723" fmla="*/ 3624562 w 12192000"/>
              <a:gd name="connsiteY723" fmla="*/ 367041 h 4267200"/>
              <a:gd name="connsiteX724" fmla="*/ 3489712 w 12192000"/>
              <a:gd name="connsiteY724" fmla="*/ 485386 h 4267200"/>
              <a:gd name="connsiteX725" fmla="*/ 3182994 w 12192000"/>
              <a:gd name="connsiteY725" fmla="*/ 828265 h 4267200"/>
              <a:gd name="connsiteX726" fmla="*/ 2892114 w 12192000"/>
              <a:gd name="connsiteY726" fmla="*/ 1172635 h 4267200"/>
              <a:gd name="connsiteX727" fmla="*/ 3021459 w 12192000"/>
              <a:gd name="connsiteY727" fmla="*/ 1035385 h 4267200"/>
              <a:gd name="connsiteX728" fmla="*/ 3153873 w 12192000"/>
              <a:gd name="connsiteY728" fmla="*/ 898971 h 4267200"/>
              <a:gd name="connsiteX729" fmla="*/ 3276511 w 12192000"/>
              <a:gd name="connsiteY729" fmla="*/ 786423 h 4267200"/>
              <a:gd name="connsiteX730" fmla="*/ 3584154 w 12192000"/>
              <a:gd name="connsiteY730" fmla="*/ 448218 h 4267200"/>
              <a:gd name="connsiteX731" fmla="*/ 3624562 w 12192000"/>
              <a:gd name="connsiteY731" fmla="*/ 367041 h 4267200"/>
              <a:gd name="connsiteX732" fmla="*/ 3766672 w 12192000"/>
              <a:gd name="connsiteY732" fmla="*/ 359429 h 4267200"/>
              <a:gd name="connsiteX733" fmla="*/ 3996338 w 12192000"/>
              <a:gd name="connsiteY733" fmla="*/ 968237 h 4267200"/>
              <a:gd name="connsiteX734" fmla="*/ 3766672 w 12192000"/>
              <a:gd name="connsiteY734" fmla="*/ 359429 h 4267200"/>
              <a:gd name="connsiteX735" fmla="*/ 5805386 w 12192000"/>
              <a:gd name="connsiteY735" fmla="*/ 239240 h 4267200"/>
              <a:gd name="connsiteX736" fmla="*/ 5736947 w 12192000"/>
              <a:gd name="connsiteY736" fmla="*/ 261367 h 4267200"/>
              <a:gd name="connsiteX737" fmla="*/ 5427012 w 12192000"/>
              <a:gd name="connsiteY737" fmla="*/ 311272 h 4267200"/>
              <a:gd name="connsiteX738" fmla="*/ 5147818 w 12192000"/>
              <a:gd name="connsiteY738" fmla="*/ 322112 h 4267200"/>
              <a:gd name="connsiteX739" fmla="*/ 5060854 w 12192000"/>
              <a:gd name="connsiteY739" fmla="*/ 311882 h 4267200"/>
              <a:gd name="connsiteX740" fmla="*/ 4945989 w 12192000"/>
              <a:gd name="connsiteY740" fmla="*/ 300516 h 4267200"/>
              <a:gd name="connsiteX741" fmla="*/ 5410479 w 12192000"/>
              <a:gd name="connsiteY741" fmla="*/ 348434 h 4267200"/>
              <a:gd name="connsiteX742" fmla="*/ 5805386 w 12192000"/>
              <a:gd name="connsiteY742" fmla="*/ 239240 h 4267200"/>
              <a:gd name="connsiteX743" fmla="*/ 5905192 w 12192000"/>
              <a:gd name="connsiteY743" fmla="*/ 163079 h 4267200"/>
              <a:gd name="connsiteX744" fmla="*/ 5865655 w 12192000"/>
              <a:gd name="connsiteY744" fmla="*/ 171901 h 4267200"/>
              <a:gd name="connsiteX745" fmla="*/ 5259740 w 12192000"/>
              <a:gd name="connsiteY745" fmla="*/ 257013 h 4267200"/>
              <a:gd name="connsiteX746" fmla="*/ 5208466 w 12192000"/>
              <a:gd name="connsiteY746" fmla="*/ 257550 h 4267200"/>
              <a:gd name="connsiteX747" fmla="*/ 4980204 w 12192000"/>
              <a:gd name="connsiteY747" fmla="*/ 271903 h 4267200"/>
              <a:gd name="connsiteX748" fmla="*/ 5068068 w 12192000"/>
              <a:gd name="connsiteY748" fmla="*/ 282244 h 4267200"/>
              <a:gd name="connsiteX749" fmla="*/ 5153231 w 12192000"/>
              <a:gd name="connsiteY749" fmla="*/ 292240 h 4267200"/>
              <a:gd name="connsiteX750" fmla="*/ 5426491 w 12192000"/>
              <a:gd name="connsiteY750" fmla="*/ 281128 h 4267200"/>
              <a:gd name="connsiteX751" fmla="*/ 5731212 w 12192000"/>
              <a:gd name="connsiteY751" fmla="*/ 231951 h 4267200"/>
              <a:gd name="connsiteX752" fmla="*/ 5905192 w 12192000"/>
              <a:gd name="connsiteY752" fmla="*/ 163079 h 4267200"/>
              <a:gd name="connsiteX753" fmla="*/ 5944437 w 12192000"/>
              <a:gd name="connsiteY753" fmla="*/ 113829 h 4267200"/>
              <a:gd name="connsiteX754" fmla="*/ 5825032 w 12192000"/>
              <a:gd name="connsiteY754" fmla="*/ 146405 h 4267200"/>
              <a:gd name="connsiteX755" fmla="*/ 4955599 w 12192000"/>
              <a:gd name="connsiteY755" fmla="*/ 247008 h 4267200"/>
              <a:gd name="connsiteX756" fmla="*/ 5210104 w 12192000"/>
              <a:gd name="connsiteY756" fmla="*/ 228123 h 4267200"/>
              <a:gd name="connsiteX757" fmla="*/ 5261015 w 12192000"/>
              <a:gd name="connsiteY757" fmla="*/ 227087 h 4267200"/>
              <a:gd name="connsiteX758" fmla="*/ 5861181 w 12192000"/>
              <a:gd name="connsiteY758" fmla="*/ 143093 h 4267200"/>
              <a:gd name="connsiteX759" fmla="*/ 5961252 w 12192000"/>
              <a:gd name="connsiteY759" fmla="*/ 114820 h 4267200"/>
              <a:gd name="connsiteX760" fmla="*/ 5944437 w 12192000"/>
              <a:gd name="connsiteY760" fmla="*/ 113829 h 4267200"/>
              <a:gd name="connsiteX761" fmla="*/ 9095810 w 12192000"/>
              <a:gd name="connsiteY761" fmla="*/ 0 h 4267200"/>
              <a:gd name="connsiteX762" fmla="*/ 9215999 w 12192000"/>
              <a:gd name="connsiteY762" fmla="*/ 0 h 4267200"/>
              <a:gd name="connsiteX763" fmla="*/ 9250991 w 12192000"/>
              <a:gd name="connsiteY763" fmla="*/ 17650 h 4267200"/>
              <a:gd name="connsiteX764" fmla="*/ 9551793 w 12192000"/>
              <a:gd name="connsiteY764" fmla="*/ 69947 h 4267200"/>
              <a:gd name="connsiteX765" fmla="*/ 10211701 w 12192000"/>
              <a:gd name="connsiteY765" fmla="*/ 15192 h 4267200"/>
              <a:gd name="connsiteX766" fmla="*/ 9665014 w 12192000"/>
              <a:gd name="connsiteY766" fmla="*/ 41266 h 4267200"/>
              <a:gd name="connsiteX767" fmla="*/ 9382567 w 12192000"/>
              <a:gd name="connsiteY767" fmla="*/ 18583 h 4267200"/>
              <a:gd name="connsiteX768" fmla="*/ 9283159 w 12192000"/>
              <a:gd name="connsiteY768" fmla="*/ 0 h 4267200"/>
              <a:gd name="connsiteX769" fmla="*/ 9469266 w 12192000"/>
              <a:gd name="connsiteY769" fmla="*/ 0 h 4267200"/>
              <a:gd name="connsiteX770" fmla="*/ 9504117 w 12192000"/>
              <a:gd name="connsiteY770" fmla="*/ 4274 h 4267200"/>
              <a:gd name="connsiteX771" fmla="*/ 9667223 w 12192000"/>
              <a:gd name="connsiteY771" fmla="*/ 13232 h 4267200"/>
              <a:gd name="connsiteX772" fmla="*/ 9887703 w 12192000"/>
              <a:gd name="connsiteY772" fmla="*/ 12601 h 4267200"/>
              <a:gd name="connsiteX773" fmla="*/ 10088930 w 12192000"/>
              <a:gd name="connsiteY773" fmla="*/ 0 h 4267200"/>
              <a:gd name="connsiteX774" fmla="*/ 10544171 w 12192000"/>
              <a:gd name="connsiteY774" fmla="*/ 0 h 4267200"/>
              <a:gd name="connsiteX775" fmla="*/ 10392396 w 12192000"/>
              <a:gd name="connsiteY775" fmla="*/ 36772 h 4267200"/>
              <a:gd name="connsiteX776" fmla="*/ 9413803 w 12192000"/>
              <a:gd name="connsiteY776" fmla="*/ 131277 h 4267200"/>
              <a:gd name="connsiteX777" fmla="*/ 9174626 w 12192000"/>
              <a:gd name="connsiteY777" fmla="*/ 44983 h 4267200"/>
              <a:gd name="connsiteX778" fmla="*/ 8474998 w 12192000"/>
              <a:gd name="connsiteY778" fmla="*/ 0 h 4267200"/>
              <a:gd name="connsiteX779" fmla="*/ 8573502 w 12192000"/>
              <a:gd name="connsiteY779" fmla="*/ 0 h 4267200"/>
              <a:gd name="connsiteX780" fmla="*/ 8659539 w 12192000"/>
              <a:gd name="connsiteY780" fmla="*/ 117664 h 4267200"/>
              <a:gd name="connsiteX781" fmla="*/ 9248507 w 12192000"/>
              <a:gd name="connsiteY781" fmla="*/ 743734 h 4267200"/>
              <a:gd name="connsiteX782" fmla="*/ 9309457 w 12192000"/>
              <a:gd name="connsiteY782" fmla="*/ 795932 h 4267200"/>
              <a:gd name="connsiteX783" fmla="*/ 9785496 w 12192000"/>
              <a:gd name="connsiteY783" fmla="*/ 530713 h 4267200"/>
              <a:gd name="connsiteX784" fmla="*/ 10482828 w 12192000"/>
              <a:gd name="connsiteY784" fmla="*/ 399738 h 4267200"/>
              <a:gd name="connsiteX785" fmla="*/ 10468382 w 12192000"/>
              <a:gd name="connsiteY785" fmla="*/ 461219 h 4267200"/>
              <a:gd name="connsiteX786" fmla="*/ 9430790 w 12192000"/>
              <a:gd name="connsiteY786" fmla="*/ 895589 h 4267200"/>
              <a:gd name="connsiteX787" fmla="*/ 10019780 w 12192000"/>
              <a:gd name="connsiteY787" fmla="*/ 1298815 h 4267200"/>
              <a:gd name="connsiteX788" fmla="*/ 10372218 w 12192000"/>
              <a:gd name="connsiteY788" fmla="*/ 1146081 h 4267200"/>
              <a:gd name="connsiteX789" fmla="*/ 10896429 w 12192000"/>
              <a:gd name="connsiteY789" fmla="*/ 310883 h 4267200"/>
              <a:gd name="connsiteX790" fmla="*/ 10919735 w 12192000"/>
              <a:gd name="connsiteY790" fmla="*/ 318176 h 4267200"/>
              <a:gd name="connsiteX791" fmla="*/ 10637064 w 12192000"/>
              <a:gd name="connsiteY791" fmla="*/ 935661 h 4267200"/>
              <a:gd name="connsiteX792" fmla="*/ 10516995 w 12192000"/>
              <a:gd name="connsiteY792" fmla="*/ 1070245 h 4267200"/>
              <a:gd name="connsiteX793" fmla="*/ 10868835 w 12192000"/>
              <a:gd name="connsiteY793" fmla="*/ 815534 h 4267200"/>
              <a:gd name="connsiteX794" fmla="*/ 11704547 w 12192000"/>
              <a:gd name="connsiteY794" fmla="*/ 465665 h 4267200"/>
              <a:gd name="connsiteX795" fmla="*/ 12033562 w 12192000"/>
              <a:gd name="connsiteY795" fmla="*/ 350012 h 4267200"/>
              <a:gd name="connsiteX796" fmla="*/ 12025537 w 12192000"/>
              <a:gd name="connsiteY796" fmla="*/ 382666 h 4267200"/>
              <a:gd name="connsiteX797" fmla="*/ 11088649 w 12192000"/>
              <a:gd name="connsiteY797" fmla="*/ 1056676 h 4267200"/>
              <a:gd name="connsiteX798" fmla="*/ 10561600 w 12192000"/>
              <a:gd name="connsiteY798" fmla="*/ 1229477 h 4267200"/>
              <a:gd name="connsiteX799" fmla="*/ 10280797 w 12192000"/>
              <a:gd name="connsiteY799" fmla="*/ 1263181 h 4267200"/>
              <a:gd name="connsiteX800" fmla="*/ 10083376 w 12192000"/>
              <a:gd name="connsiteY800" fmla="*/ 1334114 h 4267200"/>
              <a:gd name="connsiteX801" fmla="*/ 10832582 w 12192000"/>
              <a:gd name="connsiteY801" fmla="*/ 1687356 h 4267200"/>
              <a:gd name="connsiteX802" fmla="*/ 10839263 w 12192000"/>
              <a:gd name="connsiteY802" fmla="*/ 1683743 h 4267200"/>
              <a:gd name="connsiteX803" fmla="*/ 11350910 w 12192000"/>
              <a:gd name="connsiteY803" fmla="*/ 1443899 h 4267200"/>
              <a:gd name="connsiteX804" fmla="*/ 11360346 w 12192000"/>
              <a:gd name="connsiteY804" fmla="*/ 1429225 h 4267200"/>
              <a:gd name="connsiteX805" fmla="*/ 12167580 w 12192000"/>
              <a:gd name="connsiteY805" fmla="*/ 789523 h 4267200"/>
              <a:gd name="connsiteX806" fmla="*/ 12192000 w 12192000"/>
              <a:gd name="connsiteY806" fmla="*/ 769876 h 4267200"/>
              <a:gd name="connsiteX807" fmla="*/ 12192000 w 12192000"/>
              <a:gd name="connsiteY807" fmla="*/ 802845 h 4267200"/>
              <a:gd name="connsiteX808" fmla="*/ 12173558 w 12192000"/>
              <a:gd name="connsiteY808" fmla="*/ 821317 h 4267200"/>
              <a:gd name="connsiteX809" fmla="*/ 12117398 w 12192000"/>
              <a:gd name="connsiteY809" fmla="*/ 877374 h 4267200"/>
              <a:gd name="connsiteX810" fmla="*/ 11472926 w 12192000"/>
              <a:gd name="connsiteY810" fmla="*/ 1344259 h 4267200"/>
              <a:gd name="connsiteX811" fmla="*/ 11666978 w 12192000"/>
              <a:gd name="connsiteY811" fmla="*/ 1215889 h 4267200"/>
              <a:gd name="connsiteX812" fmla="*/ 11707200 w 12192000"/>
              <a:gd name="connsiteY812" fmla="*/ 1192361 h 4267200"/>
              <a:gd name="connsiteX813" fmla="*/ 12144637 w 12192000"/>
              <a:gd name="connsiteY813" fmla="*/ 858646 h 4267200"/>
              <a:gd name="connsiteX814" fmla="*/ 12192000 w 12192000"/>
              <a:gd name="connsiteY814" fmla="*/ 810414 h 4267200"/>
              <a:gd name="connsiteX815" fmla="*/ 12192000 w 12192000"/>
              <a:gd name="connsiteY815" fmla="*/ 916439 h 4267200"/>
              <a:gd name="connsiteX816" fmla="*/ 12150630 w 12192000"/>
              <a:gd name="connsiteY816" fmla="*/ 982925 h 4267200"/>
              <a:gd name="connsiteX817" fmla="*/ 11389484 w 12192000"/>
              <a:gd name="connsiteY817" fmla="*/ 1469889 h 4267200"/>
              <a:gd name="connsiteX818" fmla="*/ 10923736 w 12192000"/>
              <a:gd name="connsiteY818" fmla="*/ 1721439 h 4267200"/>
              <a:gd name="connsiteX819" fmla="*/ 11091913 w 12192000"/>
              <a:gd name="connsiteY819" fmla="*/ 1780406 h 4267200"/>
              <a:gd name="connsiteX820" fmla="*/ 11771238 w 12192000"/>
              <a:gd name="connsiteY820" fmla="*/ 1944400 h 4267200"/>
              <a:gd name="connsiteX821" fmla="*/ 11783166 w 12192000"/>
              <a:gd name="connsiteY821" fmla="*/ 1931422 h 4267200"/>
              <a:gd name="connsiteX822" fmla="*/ 12131988 w 12192000"/>
              <a:gd name="connsiteY822" fmla="*/ 1574357 h 4267200"/>
              <a:gd name="connsiteX823" fmla="*/ 12192000 w 12192000"/>
              <a:gd name="connsiteY823" fmla="*/ 1537429 h 4267200"/>
              <a:gd name="connsiteX824" fmla="*/ 12192000 w 12192000"/>
              <a:gd name="connsiteY824" fmla="*/ 1589108 h 4267200"/>
              <a:gd name="connsiteX825" fmla="*/ 12112105 w 12192000"/>
              <a:gd name="connsiteY825" fmla="*/ 1640352 h 4267200"/>
              <a:gd name="connsiteX826" fmla="*/ 11849203 w 12192000"/>
              <a:gd name="connsiteY826" fmla="*/ 1900149 h 4267200"/>
              <a:gd name="connsiteX827" fmla="*/ 11946326 w 12192000"/>
              <a:gd name="connsiteY827" fmla="*/ 1822808 h 4267200"/>
              <a:gd name="connsiteX828" fmla="*/ 12055863 w 12192000"/>
              <a:gd name="connsiteY828" fmla="*/ 1735914 h 4267200"/>
              <a:gd name="connsiteX829" fmla="*/ 12150816 w 12192000"/>
              <a:gd name="connsiteY829" fmla="*/ 1678902 h 4267200"/>
              <a:gd name="connsiteX830" fmla="*/ 12192000 w 12192000"/>
              <a:gd name="connsiteY830" fmla="*/ 1655121 h 4267200"/>
              <a:gd name="connsiteX831" fmla="*/ 12192000 w 12192000"/>
              <a:gd name="connsiteY831" fmla="*/ 1686869 h 4267200"/>
              <a:gd name="connsiteX832" fmla="*/ 12163772 w 12192000"/>
              <a:gd name="connsiteY832" fmla="*/ 1703058 h 4267200"/>
              <a:gd name="connsiteX833" fmla="*/ 12070597 w 12192000"/>
              <a:gd name="connsiteY833" fmla="*/ 1758893 h 4267200"/>
              <a:gd name="connsiteX834" fmla="*/ 11963621 w 12192000"/>
              <a:gd name="connsiteY834" fmla="*/ 1844299 h 4267200"/>
              <a:gd name="connsiteX835" fmla="*/ 11886604 w 12192000"/>
              <a:gd name="connsiteY835" fmla="*/ 1907617 h 4267200"/>
              <a:gd name="connsiteX836" fmla="*/ 12153575 w 12192000"/>
              <a:gd name="connsiteY836" fmla="*/ 1786372 h 4267200"/>
              <a:gd name="connsiteX837" fmla="*/ 12192000 w 12192000"/>
              <a:gd name="connsiteY837" fmla="*/ 1759693 h 4267200"/>
              <a:gd name="connsiteX838" fmla="*/ 12192000 w 12192000"/>
              <a:gd name="connsiteY838" fmla="*/ 1809459 h 4267200"/>
              <a:gd name="connsiteX839" fmla="*/ 12121362 w 12192000"/>
              <a:gd name="connsiteY839" fmla="*/ 1857561 h 4267200"/>
              <a:gd name="connsiteX840" fmla="*/ 11895949 w 12192000"/>
              <a:gd name="connsiteY840" fmla="*/ 1963079 h 4267200"/>
              <a:gd name="connsiteX841" fmla="*/ 12192000 w 12192000"/>
              <a:gd name="connsiteY841" fmla="*/ 1990579 h 4267200"/>
              <a:gd name="connsiteX842" fmla="*/ 12192000 w 12192000"/>
              <a:gd name="connsiteY842" fmla="*/ 2065582 h 4267200"/>
              <a:gd name="connsiteX843" fmla="*/ 12153918 w 12192000"/>
              <a:gd name="connsiteY843" fmla="*/ 2063926 h 4267200"/>
              <a:gd name="connsiteX844" fmla="*/ 12192000 w 12192000"/>
              <a:gd name="connsiteY844" fmla="*/ 2085104 h 4267200"/>
              <a:gd name="connsiteX845" fmla="*/ 12192000 w 12192000"/>
              <a:gd name="connsiteY845" fmla="*/ 2178471 h 4267200"/>
              <a:gd name="connsiteX846" fmla="*/ 12085355 w 12192000"/>
              <a:gd name="connsiteY846" fmla="*/ 2122457 h 4267200"/>
              <a:gd name="connsiteX847" fmla="*/ 12192000 w 12192000"/>
              <a:gd name="connsiteY847" fmla="*/ 2196158 h 4267200"/>
              <a:gd name="connsiteX848" fmla="*/ 12192000 w 12192000"/>
              <a:gd name="connsiteY848" fmla="*/ 2230374 h 4267200"/>
              <a:gd name="connsiteX849" fmla="*/ 12041237 w 12192000"/>
              <a:gd name="connsiteY849" fmla="*/ 2126309 h 4267200"/>
              <a:gd name="connsiteX850" fmla="*/ 12174450 w 12192000"/>
              <a:gd name="connsiteY850" fmla="*/ 2262541 h 4267200"/>
              <a:gd name="connsiteX851" fmla="*/ 12192000 w 12192000"/>
              <a:gd name="connsiteY851" fmla="*/ 2275857 h 4267200"/>
              <a:gd name="connsiteX852" fmla="*/ 12192000 w 12192000"/>
              <a:gd name="connsiteY852" fmla="*/ 2377131 h 4267200"/>
              <a:gd name="connsiteX853" fmla="*/ 12155801 w 12192000"/>
              <a:gd name="connsiteY853" fmla="*/ 2349925 h 4267200"/>
              <a:gd name="connsiteX854" fmla="*/ 11930164 w 12192000"/>
              <a:gd name="connsiteY854" fmla="*/ 2041945 h 4267200"/>
              <a:gd name="connsiteX855" fmla="*/ 11561767 w 12192000"/>
              <a:gd name="connsiteY855" fmla="*/ 1984479 h 4267200"/>
              <a:gd name="connsiteX856" fmla="*/ 11987997 w 12192000"/>
              <a:gd name="connsiteY856" fmla="*/ 3153822 h 4267200"/>
              <a:gd name="connsiteX857" fmla="*/ 11926558 w 12192000"/>
              <a:gd name="connsiteY857" fmla="*/ 3203134 h 4267200"/>
              <a:gd name="connsiteX858" fmla="*/ 11440430 w 12192000"/>
              <a:gd name="connsiteY858" fmla="*/ 1973028 h 4267200"/>
              <a:gd name="connsiteX859" fmla="*/ 11446754 w 12192000"/>
              <a:gd name="connsiteY859" fmla="*/ 1959605 h 4267200"/>
              <a:gd name="connsiteX860" fmla="*/ 11050651 w 12192000"/>
              <a:gd name="connsiteY860" fmla="*/ 1850495 h 4267200"/>
              <a:gd name="connsiteX861" fmla="*/ 10389960 w 12192000"/>
              <a:gd name="connsiteY861" fmla="*/ 1586232 h 4267200"/>
              <a:gd name="connsiteX862" fmla="*/ 10500699 w 12192000"/>
              <a:gd name="connsiteY862" fmla="*/ 1913175 h 4267200"/>
              <a:gd name="connsiteX863" fmla="*/ 10507814 w 12192000"/>
              <a:gd name="connsiteY863" fmla="*/ 1920694 h 4267200"/>
              <a:gd name="connsiteX864" fmla="*/ 10518908 w 12192000"/>
              <a:gd name="connsiteY864" fmla="*/ 1911226 h 4267200"/>
              <a:gd name="connsiteX865" fmla="*/ 11258935 w 12192000"/>
              <a:gd name="connsiteY865" fmla="*/ 2442781 h 4267200"/>
              <a:gd name="connsiteX866" fmla="*/ 11211663 w 12192000"/>
              <a:gd name="connsiteY866" fmla="*/ 2510325 h 4267200"/>
              <a:gd name="connsiteX867" fmla="*/ 10571295 w 12192000"/>
              <a:gd name="connsiteY867" fmla="*/ 2105302 h 4267200"/>
              <a:gd name="connsiteX868" fmla="*/ 10435737 w 12192000"/>
              <a:gd name="connsiteY868" fmla="*/ 2805672 h 4267200"/>
              <a:gd name="connsiteX869" fmla="*/ 10206831 w 12192000"/>
              <a:gd name="connsiteY869" fmla="*/ 3151701 h 4267200"/>
              <a:gd name="connsiteX870" fmla="*/ 10196482 w 12192000"/>
              <a:gd name="connsiteY870" fmla="*/ 3135084 h 4267200"/>
              <a:gd name="connsiteX871" fmla="*/ 10381882 w 12192000"/>
              <a:gd name="connsiteY871" fmla="*/ 2155807 h 4267200"/>
              <a:gd name="connsiteX872" fmla="*/ 10439260 w 12192000"/>
              <a:gd name="connsiteY872" fmla="*/ 1962486 h 4267200"/>
              <a:gd name="connsiteX873" fmla="*/ 10439409 w 12192000"/>
              <a:gd name="connsiteY873" fmla="*/ 1960615 h 4267200"/>
              <a:gd name="connsiteX874" fmla="*/ 10439915 w 12192000"/>
              <a:gd name="connsiteY874" fmla="*/ 1951821 h 4267200"/>
              <a:gd name="connsiteX875" fmla="*/ 10314241 w 12192000"/>
              <a:gd name="connsiteY875" fmla="*/ 1556749 h 4267200"/>
              <a:gd name="connsiteX876" fmla="*/ 10315061 w 12192000"/>
              <a:gd name="connsiteY876" fmla="*/ 1548729 h 4267200"/>
              <a:gd name="connsiteX877" fmla="*/ 9526158 w 12192000"/>
              <a:gd name="connsiteY877" fmla="*/ 1071804 h 4267200"/>
              <a:gd name="connsiteX878" fmla="*/ 9758689 w 12192000"/>
              <a:gd name="connsiteY878" fmla="*/ 1585512 h 4267200"/>
              <a:gd name="connsiteX879" fmla="*/ 9941392 w 12192000"/>
              <a:gd name="connsiteY879" fmla="*/ 2432858 h 4267200"/>
              <a:gd name="connsiteX880" fmla="*/ 9887724 w 12192000"/>
              <a:gd name="connsiteY880" fmla="*/ 2495762 h 4267200"/>
              <a:gd name="connsiteX881" fmla="*/ 9587446 w 12192000"/>
              <a:gd name="connsiteY881" fmla="*/ 1872898 h 4267200"/>
              <a:gd name="connsiteX882" fmla="*/ 9462810 w 12192000"/>
              <a:gd name="connsiteY882" fmla="*/ 1288346 h 4267200"/>
              <a:gd name="connsiteX883" fmla="*/ 9318575 w 12192000"/>
              <a:gd name="connsiteY883" fmla="*/ 1540820 h 4267200"/>
              <a:gd name="connsiteX884" fmla="*/ 9191090 w 12192000"/>
              <a:gd name="connsiteY884" fmla="*/ 1688355 h 4267200"/>
              <a:gd name="connsiteX885" fmla="*/ 9177757 w 12192000"/>
              <a:gd name="connsiteY885" fmla="*/ 1683354 h 4267200"/>
              <a:gd name="connsiteX886" fmla="*/ 9274865 w 12192000"/>
              <a:gd name="connsiteY886" fmla="*/ 1336896 h 4267200"/>
              <a:gd name="connsiteX887" fmla="*/ 9478649 w 12192000"/>
              <a:gd name="connsiteY887" fmla="*/ 1173376 h 4267200"/>
              <a:gd name="connsiteX888" fmla="*/ 9482281 w 12192000"/>
              <a:gd name="connsiteY888" fmla="*/ 1167830 h 4267200"/>
              <a:gd name="connsiteX889" fmla="*/ 9438637 w 12192000"/>
              <a:gd name="connsiteY889" fmla="*/ 1015438 h 4267200"/>
              <a:gd name="connsiteX890" fmla="*/ 9439458 w 12192000"/>
              <a:gd name="connsiteY890" fmla="*/ 1007420 h 4267200"/>
              <a:gd name="connsiteX891" fmla="*/ 9197105 w 12192000"/>
              <a:gd name="connsiteY891" fmla="*/ 808882 h 4267200"/>
              <a:gd name="connsiteX892" fmla="*/ 8973607 w 12192000"/>
              <a:gd name="connsiteY892" fmla="*/ 597733 h 4267200"/>
              <a:gd name="connsiteX893" fmla="*/ 8967512 w 12192000"/>
              <a:gd name="connsiteY893" fmla="*/ 1795211 h 4267200"/>
              <a:gd name="connsiteX894" fmla="*/ 8912526 w 12192000"/>
              <a:gd name="connsiteY894" fmla="*/ 1841464 h 4267200"/>
              <a:gd name="connsiteX895" fmla="*/ 8893391 w 12192000"/>
              <a:gd name="connsiteY895" fmla="*/ 572788 h 4267200"/>
              <a:gd name="connsiteX896" fmla="*/ 8902990 w 12192000"/>
              <a:gd name="connsiteY896" fmla="*/ 560750 h 4267200"/>
              <a:gd name="connsiteX897" fmla="*/ 8919102 w 12192000"/>
              <a:gd name="connsiteY897" fmla="*/ 542471 h 4267200"/>
              <a:gd name="connsiteX898" fmla="*/ 8661728 w 12192000"/>
              <a:gd name="connsiteY898" fmla="*/ 250903 h 4267200"/>
              <a:gd name="connsiteX899" fmla="*/ 8357758 w 12192000"/>
              <a:gd name="connsiteY899" fmla="*/ 0 h 4267200"/>
              <a:gd name="connsiteX900" fmla="*/ 8405492 w 12192000"/>
              <a:gd name="connsiteY900" fmla="*/ 0 h 4267200"/>
              <a:gd name="connsiteX901" fmla="*/ 8392083 w 12192000"/>
              <a:gd name="connsiteY901" fmla="*/ 30495 h 4267200"/>
              <a:gd name="connsiteX902" fmla="*/ 8339888 w 12192000"/>
              <a:gd name="connsiteY902" fmla="*/ 306259 h 4267200"/>
              <a:gd name="connsiteX903" fmla="*/ 8473847 w 12192000"/>
              <a:gd name="connsiteY903" fmla="*/ 727373 h 4267200"/>
              <a:gd name="connsiteX904" fmla="*/ 8454081 w 12192000"/>
              <a:gd name="connsiteY904" fmla="*/ 1611960 h 4267200"/>
              <a:gd name="connsiteX905" fmla="*/ 8396000 w 12192000"/>
              <a:gd name="connsiteY905" fmla="*/ 1663986 h 4267200"/>
              <a:gd name="connsiteX906" fmla="*/ 8238881 w 12192000"/>
              <a:gd name="connsiteY906" fmla="*/ 368438 h 4267200"/>
              <a:gd name="connsiteX907" fmla="*/ 7668140 w 12192000"/>
              <a:gd name="connsiteY907" fmla="*/ 942511 h 4267200"/>
              <a:gd name="connsiteX908" fmla="*/ 7637853 w 12192000"/>
              <a:gd name="connsiteY908" fmla="*/ 942567 h 4267200"/>
              <a:gd name="connsiteX909" fmla="*/ 7909649 w 12192000"/>
              <a:gd name="connsiteY909" fmla="*/ 489150 h 4267200"/>
              <a:gd name="connsiteX910" fmla="*/ 8256182 w 12192000"/>
              <a:gd name="connsiteY910" fmla="*/ 301724 h 4267200"/>
              <a:gd name="connsiteX911" fmla="*/ 8255912 w 12192000"/>
              <a:gd name="connsiteY911" fmla="*/ 276498 h 4267200"/>
              <a:gd name="connsiteX912" fmla="*/ 8315225 w 12192000"/>
              <a:gd name="connsiteY912" fmla="*/ 89075 h 4267200"/>
              <a:gd name="connsiteX913" fmla="*/ 7497388 w 12192000"/>
              <a:gd name="connsiteY913" fmla="*/ 0 h 4267200"/>
              <a:gd name="connsiteX914" fmla="*/ 7560921 w 12192000"/>
              <a:gd name="connsiteY914" fmla="*/ 0 h 4267200"/>
              <a:gd name="connsiteX915" fmla="*/ 7546742 w 12192000"/>
              <a:gd name="connsiteY915" fmla="*/ 68966 h 4267200"/>
              <a:gd name="connsiteX916" fmla="*/ 7488853 w 12192000"/>
              <a:gd name="connsiteY916" fmla="*/ 535687 h 4267200"/>
              <a:gd name="connsiteX917" fmla="*/ 7529509 w 12192000"/>
              <a:gd name="connsiteY917" fmla="*/ 380358 h 4267200"/>
              <a:gd name="connsiteX918" fmla="*/ 7585939 w 12192000"/>
              <a:gd name="connsiteY918" fmla="*/ 184712 h 4267200"/>
              <a:gd name="connsiteX919" fmla="*/ 7621792 w 12192000"/>
              <a:gd name="connsiteY919" fmla="*/ 87864 h 4267200"/>
              <a:gd name="connsiteX920" fmla="*/ 7654204 w 12192000"/>
              <a:gd name="connsiteY920" fmla="*/ 0 h 4267200"/>
              <a:gd name="connsiteX921" fmla="*/ 7683986 w 12192000"/>
              <a:gd name="connsiteY921" fmla="*/ 0 h 4267200"/>
              <a:gd name="connsiteX922" fmla="*/ 7647914 w 12192000"/>
              <a:gd name="connsiteY922" fmla="*/ 97640 h 4267200"/>
              <a:gd name="connsiteX923" fmla="*/ 7612524 w 12192000"/>
              <a:gd name="connsiteY923" fmla="*/ 193392 h 4267200"/>
              <a:gd name="connsiteX924" fmla="*/ 7557013 w 12192000"/>
              <a:gd name="connsiteY924" fmla="*/ 386853 h 4267200"/>
              <a:gd name="connsiteX925" fmla="*/ 7517286 w 12192000"/>
              <a:gd name="connsiteY925" fmla="*/ 539999 h 4267200"/>
              <a:gd name="connsiteX926" fmla="*/ 7704204 w 12192000"/>
              <a:gd name="connsiteY926" fmla="*/ 152292 h 4267200"/>
              <a:gd name="connsiteX927" fmla="*/ 7756975 w 12192000"/>
              <a:gd name="connsiteY927" fmla="*/ 0 h 4267200"/>
              <a:gd name="connsiteX928" fmla="*/ 7837329 w 12192000"/>
              <a:gd name="connsiteY928" fmla="*/ 0 h 4267200"/>
              <a:gd name="connsiteX929" fmla="*/ 7821760 w 12192000"/>
              <a:gd name="connsiteY929" fmla="*/ 65656 h 4267200"/>
              <a:gd name="connsiteX930" fmla="*/ 7488925 w 12192000"/>
              <a:gd name="connsiteY930" fmla="*/ 763628 h 4267200"/>
              <a:gd name="connsiteX931" fmla="*/ 7419999 w 12192000"/>
              <a:gd name="connsiteY931" fmla="*/ 774360 h 4267200"/>
              <a:gd name="connsiteX932" fmla="*/ 7487820 w 12192000"/>
              <a:gd name="connsiteY932" fmla="*/ 37416 h 4267200"/>
              <a:gd name="connsiteX933" fmla="*/ 3882765 w 12192000"/>
              <a:gd name="connsiteY933" fmla="*/ 0 h 4267200"/>
              <a:gd name="connsiteX934" fmla="*/ 3995099 w 12192000"/>
              <a:gd name="connsiteY934" fmla="*/ 0 h 4267200"/>
              <a:gd name="connsiteX935" fmla="*/ 4163818 w 12192000"/>
              <a:gd name="connsiteY935" fmla="*/ 234104 h 4267200"/>
              <a:gd name="connsiteX936" fmla="*/ 4172099 w 12192000"/>
              <a:gd name="connsiteY936" fmla="*/ 234207 h 4267200"/>
              <a:gd name="connsiteX937" fmla="*/ 4784282 w 12192000"/>
              <a:gd name="connsiteY937" fmla="*/ 276561 h 4267200"/>
              <a:gd name="connsiteX938" fmla="*/ 4801687 w 12192000"/>
              <a:gd name="connsiteY938" fmla="*/ 267764 h 4267200"/>
              <a:gd name="connsiteX939" fmla="*/ 6082788 w 12192000"/>
              <a:gd name="connsiteY939" fmla="*/ 64119 h 4267200"/>
              <a:gd name="connsiteX940" fmla="*/ 6099442 w 12192000"/>
              <a:gd name="connsiteY940" fmla="*/ 82568 h 4267200"/>
              <a:gd name="connsiteX941" fmla="*/ 4804137 w 12192000"/>
              <a:gd name="connsiteY941" fmla="*/ 320931 h 4267200"/>
              <a:gd name="connsiteX942" fmla="*/ 4227047 w 12192000"/>
              <a:gd name="connsiteY942" fmla="*/ 313415 h 4267200"/>
              <a:gd name="connsiteX943" fmla="*/ 4346041 w 12192000"/>
              <a:gd name="connsiteY943" fmla="*/ 456086 h 4267200"/>
              <a:gd name="connsiteX944" fmla="*/ 4870967 w 12192000"/>
              <a:gd name="connsiteY944" fmla="*/ 963061 h 4267200"/>
              <a:gd name="connsiteX945" fmla="*/ 4889647 w 12192000"/>
              <a:gd name="connsiteY945" fmla="*/ 957147 h 4267200"/>
              <a:gd name="connsiteX946" fmla="*/ 5422504 w 12192000"/>
              <a:gd name="connsiteY946" fmla="*/ 805191 h 4267200"/>
              <a:gd name="connsiteX947" fmla="*/ 6087656 w 12192000"/>
              <a:gd name="connsiteY947" fmla="*/ 826703 h 4267200"/>
              <a:gd name="connsiteX948" fmla="*/ 6058717 w 12192000"/>
              <a:gd name="connsiteY948" fmla="*/ 865992 h 4267200"/>
              <a:gd name="connsiteX949" fmla="*/ 4974153 w 12192000"/>
              <a:gd name="connsiteY949" fmla="*/ 1045456 h 4267200"/>
              <a:gd name="connsiteX950" fmla="*/ 5627835 w 12192000"/>
              <a:gd name="connsiteY950" fmla="*/ 1472077 h 4267200"/>
              <a:gd name="connsiteX951" fmla="*/ 5629817 w 12192000"/>
              <a:gd name="connsiteY951" fmla="*/ 1471412 h 4267200"/>
              <a:gd name="connsiteX952" fmla="*/ 5634124 w 12192000"/>
              <a:gd name="connsiteY952" fmla="*/ 1470572 h 4267200"/>
              <a:gd name="connsiteX953" fmla="*/ 5755832 w 12192000"/>
              <a:gd name="connsiteY953" fmla="*/ 1383886 h 4267200"/>
              <a:gd name="connsiteX954" fmla="*/ 6014186 w 12192000"/>
              <a:gd name="connsiteY954" fmla="*/ 1279799 h 4267200"/>
              <a:gd name="connsiteX955" fmla="*/ 6901619 w 12192000"/>
              <a:gd name="connsiteY955" fmla="*/ 1047874 h 4267200"/>
              <a:gd name="connsiteX956" fmla="*/ 6931566 w 12192000"/>
              <a:gd name="connsiteY956" fmla="*/ 1062034 h 4267200"/>
              <a:gd name="connsiteX957" fmla="*/ 5790982 w 12192000"/>
              <a:gd name="connsiteY957" fmla="*/ 1561380 h 4267200"/>
              <a:gd name="connsiteX958" fmla="*/ 6188971 w 12192000"/>
              <a:gd name="connsiteY958" fmla="*/ 1755168 h 4267200"/>
              <a:gd name="connsiteX959" fmla="*/ 6202446 w 12192000"/>
              <a:gd name="connsiteY959" fmla="*/ 1752268 h 4267200"/>
              <a:gd name="connsiteX960" fmla="*/ 7179560 w 12192000"/>
              <a:gd name="connsiteY960" fmla="*/ 1467551 h 4267200"/>
              <a:gd name="connsiteX961" fmla="*/ 7158730 w 12192000"/>
              <a:gd name="connsiteY961" fmla="*/ 1507835 h 4267200"/>
              <a:gd name="connsiteX962" fmla="*/ 6326959 w 12192000"/>
              <a:gd name="connsiteY962" fmla="*/ 1817686 h 4267200"/>
              <a:gd name="connsiteX963" fmla="*/ 6537433 w 12192000"/>
              <a:gd name="connsiteY963" fmla="*/ 1907790 h 4267200"/>
              <a:gd name="connsiteX964" fmla="*/ 6550221 w 12192000"/>
              <a:gd name="connsiteY964" fmla="*/ 1910729 h 4267200"/>
              <a:gd name="connsiteX965" fmla="*/ 6964438 w 12192000"/>
              <a:gd name="connsiteY965" fmla="*/ 2209505 h 4267200"/>
              <a:gd name="connsiteX966" fmla="*/ 7367862 w 12192000"/>
              <a:gd name="connsiteY966" fmla="*/ 2806833 h 4267200"/>
              <a:gd name="connsiteX967" fmla="*/ 7364329 w 12192000"/>
              <a:gd name="connsiteY967" fmla="*/ 2826907 h 4267200"/>
              <a:gd name="connsiteX968" fmla="*/ 7290545 w 12192000"/>
              <a:gd name="connsiteY968" fmla="*/ 2850663 h 4267200"/>
              <a:gd name="connsiteX969" fmla="*/ 6472036 w 12192000"/>
              <a:gd name="connsiteY969" fmla="*/ 1959003 h 4267200"/>
              <a:gd name="connsiteX970" fmla="*/ 5792897 w 12192000"/>
              <a:gd name="connsiteY970" fmla="*/ 1647747 h 4267200"/>
              <a:gd name="connsiteX971" fmla="*/ 5842751 w 12192000"/>
              <a:gd name="connsiteY971" fmla="*/ 1816112 h 4267200"/>
              <a:gd name="connsiteX972" fmla="*/ 5847424 w 12192000"/>
              <a:gd name="connsiteY972" fmla="*/ 1815776 h 4267200"/>
              <a:gd name="connsiteX973" fmla="*/ 6399821 w 12192000"/>
              <a:gd name="connsiteY973" fmla="*/ 2344799 h 4267200"/>
              <a:gd name="connsiteX974" fmla="*/ 6323232 w 12192000"/>
              <a:gd name="connsiteY974" fmla="*/ 2389634 h 4267200"/>
              <a:gd name="connsiteX975" fmla="*/ 5942958 w 12192000"/>
              <a:gd name="connsiteY975" fmla="*/ 2077708 h 4267200"/>
              <a:gd name="connsiteX976" fmla="*/ 5921559 w 12192000"/>
              <a:gd name="connsiteY976" fmla="*/ 2378596 h 4267200"/>
              <a:gd name="connsiteX977" fmla="*/ 5817651 w 12192000"/>
              <a:gd name="connsiteY977" fmla="*/ 3023919 h 4267200"/>
              <a:gd name="connsiteX978" fmla="*/ 5729634 w 12192000"/>
              <a:gd name="connsiteY978" fmla="*/ 3051849 h 4267200"/>
              <a:gd name="connsiteX979" fmla="*/ 5611018 w 12192000"/>
              <a:gd name="connsiteY979" fmla="*/ 2316769 h 4267200"/>
              <a:gd name="connsiteX980" fmla="*/ 5687608 w 12192000"/>
              <a:gd name="connsiteY980" fmla="*/ 2039972 h 4267200"/>
              <a:gd name="connsiteX981" fmla="*/ 5657554 w 12192000"/>
              <a:gd name="connsiteY981" fmla="*/ 1576445 h 4267200"/>
              <a:gd name="connsiteX982" fmla="*/ 5150475 w 12192000"/>
              <a:gd name="connsiteY982" fmla="*/ 1274012 h 4267200"/>
              <a:gd name="connsiteX983" fmla="*/ 5349142 w 12192000"/>
              <a:gd name="connsiteY983" fmla="*/ 2204405 h 4267200"/>
              <a:gd name="connsiteX984" fmla="*/ 5262214 w 12192000"/>
              <a:gd name="connsiteY984" fmla="*/ 2233836 h 4267200"/>
              <a:gd name="connsiteX985" fmla="*/ 4981539 w 12192000"/>
              <a:gd name="connsiteY985" fmla="*/ 1542201 h 4267200"/>
              <a:gd name="connsiteX986" fmla="*/ 4958461 w 12192000"/>
              <a:gd name="connsiteY986" fmla="*/ 1136957 h 4267200"/>
              <a:gd name="connsiteX987" fmla="*/ 4655015 w 12192000"/>
              <a:gd name="connsiteY987" fmla="*/ 891426 h 4267200"/>
              <a:gd name="connsiteX988" fmla="*/ 4348002 w 12192000"/>
              <a:gd name="connsiteY988" fmla="*/ 2205895 h 4267200"/>
              <a:gd name="connsiteX989" fmla="*/ 4262250 w 12192000"/>
              <a:gd name="connsiteY989" fmla="*/ 2219972 h 4267200"/>
              <a:gd name="connsiteX990" fmla="*/ 4550611 w 12192000"/>
              <a:gd name="connsiteY990" fmla="*/ 817540 h 4267200"/>
              <a:gd name="connsiteX991" fmla="*/ 4564418 w 12192000"/>
              <a:gd name="connsiteY991" fmla="*/ 808293 h 4267200"/>
              <a:gd name="connsiteX992" fmla="*/ 4266388 w 12192000"/>
              <a:gd name="connsiteY992" fmla="*/ 500083 h 4267200"/>
              <a:gd name="connsiteX993" fmla="*/ 4032842 w 12192000"/>
              <a:gd name="connsiteY993" fmla="*/ 211809 h 4267200"/>
              <a:gd name="connsiteX994" fmla="*/ 3721337 w 12192000"/>
              <a:gd name="connsiteY994" fmla="*/ 0 h 4267200"/>
              <a:gd name="connsiteX995" fmla="*/ 3797544 w 12192000"/>
              <a:gd name="connsiteY995" fmla="*/ 0 h 4267200"/>
              <a:gd name="connsiteX996" fmla="*/ 3775734 w 12192000"/>
              <a:gd name="connsiteY996" fmla="*/ 95131 h 4267200"/>
              <a:gd name="connsiteX997" fmla="*/ 3724807 w 12192000"/>
              <a:gd name="connsiteY997" fmla="*/ 272257 h 4267200"/>
              <a:gd name="connsiteX998" fmla="*/ 3726844 w 12192000"/>
              <a:gd name="connsiteY998" fmla="*/ 282988 h 4267200"/>
              <a:gd name="connsiteX999" fmla="*/ 3742664 w 12192000"/>
              <a:gd name="connsiteY999" fmla="*/ 279918 h 4267200"/>
              <a:gd name="connsiteX1000" fmla="*/ 4103910 w 12192000"/>
              <a:gd name="connsiteY1000" fmla="*/ 1161917 h 4267200"/>
              <a:gd name="connsiteX1001" fmla="*/ 4020269 w 12192000"/>
              <a:gd name="connsiteY1001" fmla="*/ 1200406 h 4267200"/>
              <a:gd name="connsiteX1002" fmla="*/ 3674882 w 12192000"/>
              <a:gd name="connsiteY1002" fmla="*/ 488524 h 4267200"/>
              <a:gd name="connsiteX1003" fmla="*/ 3132682 w 12192000"/>
              <a:gd name="connsiteY1003" fmla="*/ 1072284 h 4267200"/>
              <a:gd name="connsiteX1004" fmla="*/ 2716346 w 12192000"/>
              <a:gd name="connsiteY1004" fmla="*/ 1276376 h 4267200"/>
              <a:gd name="connsiteX1005" fmla="*/ 2716772 w 12192000"/>
              <a:gd name="connsiteY1005" fmla="*/ 1255462 h 4267200"/>
              <a:gd name="connsiteX1006" fmla="*/ 3471096 w 12192000"/>
              <a:gd name="connsiteY1006" fmla="*/ 437072 h 4267200"/>
              <a:gd name="connsiteX1007" fmla="*/ 3639057 w 12192000"/>
              <a:gd name="connsiteY1007" fmla="*/ 286334 h 4267200"/>
              <a:gd name="connsiteX1008" fmla="*/ 3640309 w 12192000"/>
              <a:gd name="connsiteY1008" fmla="*/ 284664 h 4267200"/>
              <a:gd name="connsiteX1009" fmla="*/ 3646022 w 12192000"/>
              <a:gd name="connsiteY1009" fmla="*/ 276711 h 4267200"/>
              <a:gd name="connsiteX1010" fmla="*/ 3707943 w 12192000"/>
              <a:gd name="connsiteY1010" fmla="*/ 65958 h 4267200"/>
              <a:gd name="connsiteX1011" fmla="*/ 2867960 w 12192000"/>
              <a:gd name="connsiteY1011" fmla="*/ 0 h 4267200"/>
              <a:gd name="connsiteX1012" fmla="*/ 2926351 w 12192000"/>
              <a:gd name="connsiteY1012" fmla="*/ 0 h 4267200"/>
              <a:gd name="connsiteX1013" fmla="*/ 2902823 w 12192000"/>
              <a:gd name="connsiteY1013" fmla="*/ 262929 h 4267200"/>
              <a:gd name="connsiteX1014" fmla="*/ 2940663 w 12192000"/>
              <a:gd name="connsiteY1014" fmla="*/ 140884 h 4267200"/>
              <a:gd name="connsiteX1015" fmla="*/ 2947039 w 12192000"/>
              <a:gd name="connsiteY1015" fmla="*/ 122524 h 4267200"/>
              <a:gd name="connsiteX1016" fmla="*/ 2984316 w 12192000"/>
              <a:gd name="connsiteY1016" fmla="*/ 0 h 4267200"/>
              <a:gd name="connsiteX1017" fmla="*/ 3016114 w 12192000"/>
              <a:gd name="connsiteY1017" fmla="*/ 0 h 4267200"/>
              <a:gd name="connsiteX1018" fmla="*/ 2979949 w 12192000"/>
              <a:gd name="connsiteY1018" fmla="*/ 119274 h 4267200"/>
              <a:gd name="connsiteX1019" fmla="*/ 3023879 w 12192000"/>
              <a:gd name="connsiteY1019" fmla="*/ 0 h 4267200"/>
              <a:gd name="connsiteX1020" fmla="*/ 3105400 w 12192000"/>
              <a:gd name="connsiteY1020" fmla="*/ 0 h 4267200"/>
              <a:gd name="connsiteX1021" fmla="*/ 3094669 w 12192000"/>
              <a:gd name="connsiteY1021" fmla="*/ 30308 h 4267200"/>
              <a:gd name="connsiteX1022" fmla="*/ 2901945 w 12192000"/>
              <a:gd name="connsiteY1022" fmla="*/ 466538 h 4267200"/>
              <a:gd name="connsiteX1023" fmla="*/ 2815209 w 12192000"/>
              <a:gd name="connsiteY1023" fmla="*/ 497361 h 4267200"/>
              <a:gd name="connsiteX1024" fmla="*/ 2844845 w 12192000"/>
              <a:gd name="connsiteY1024" fmla="*/ 127638 h 4267200"/>
              <a:gd name="connsiteX1025" fmla="*/ 1057230 w 12192000"/>
              <a:gd name="connsiteY1025" fmla="*/ 0 h 4267200"/>
              <a:gd name="connsiteX1026" fmla="*/ 1111003 w 12192000"/>
              <a:gd name="connsiteY1026" fmla="*/ 0 h 4267200"/>
              <a:gd name="connsiteX1027" fmla="*/ 1125553 w 12192000"/>
              <a:gd name="connsiteY1027" fmla="*/ 52588 h 4267200"/>
              <a:gd name="connsiteX1028" fmla="*/ 1304276 w 12192000"/>
              <a:gd name="connsiteY1028" fmla="*/ 476275 h 4267200"/>
              <a:gd name="connsiteX1029" fmla="*/ 1492066 w 12192000"/>
              <a:gd name="connsiteY1029" fmla="*/ 886333 h 4267200"/>
              <a:gd name="connsiteX1030" fmla="*/ 1423698 w 12192000"/>
              <a:gd name="connsiteY1030" fmla="*/ 710817 h 4267200"/>
              <a:gd name="connsiteX1031" fmla="*/ 1357609 w 12192000"/>
              <a:gd name="connsiteY1031" fmla="*/ 532892 h 4267200"/>
              <a:gd name="connsiteX1032" fmla="*/ 1309550 w 12192000"/>
              <a:gd name="connsiteY1032" fmla="*/ 374031 h 4267200"/>
              <a:gd name="connsiteX1033" fmla="*/ 1193673 w 12192000"/>
              <a:gd name="connsiteY1033" fmla="*/ 49533 h 4267200"/>
              <a:gd name="connsiteX1034" fmla="*/ 1164391 w 12192000"/>
              <a:gd name="connsiteY1034" fmla="*/ 0 h 4267200"/>
              <a:gd name="connsiteX1035" fmla="*/ 1200666 w 12192000"/>
              <a:gd name="connsiteY1035" fmla="*/ 0 h 4267200"/>
              <a:gd name="connsiteX1036" fmla="*/ 1223408 w 12192000"/>
              <a:gd name="connsiteY1036" fmla="*/ 38996 h 4267200"/>
              <a:gd name="connsiteX1037" fmla="*/ 1339635 w 12192000"/>
              <a:gd name="connsiteY1037" fmla="*/ 365517 h 4267200"/>
              <a:gd name="connsiteX1038" fmla="*/ 1387469 w 12192000"/>
              <a:gd name="connsiteY1038" fmla="*/ 523079 h 4267200"/>
              <a:gd name="connsiteX1039" fmla="*/ 1452685 w 12192000"/>
              <a:gd name="connsiteY1039" fmla="*/ 699806 h 4267200"/>
              <a:gd name="connsiteX1040" fmla="*/ 1492092 w 12192000"/>
              <a:gd name="connsiteY1040" fmla="*/ 800424 h 4267200"/>
              <a:gd name="connsiteX1041" fmla="*/ 1455302 w 12192000"/>
              <a:gd name="connsiteY1041" fmla="*/ 632913 h 4267200"/>
              <a:gd name="connsiteX1042" fmla="*/ 1222336 w 12192000"/>
              <a:gd name="connsiteY1042" fmla="*/ 9480 h 4267200"/>
              <a:gd name="connsiteX1043" fmla="*/ 1214634 w 12192000"/>
              <a:gd name="connsiteY1043" fmla="*/ 0 h 4267200"/>
              <a:gd name="connsiteX1044" fmla="*/ 1289827 w 12192000"/>
              <a:gd name="connsiteY1044" fmla="*/ 0 h 4267200"/>
              <a:gd name="connsiteX1045" fmla="*/ 1321076 w 12192000"/>
              <a:gd name="connsiteY1045" fmla="*/ 59722 h 4267200"/>
              <a:gd name="connsiteX1046" fmla="*/ 1512579 w 12192000"/>
              <a:gd name="connsiteY1046" fmla="*/ 626441 h 4267200"/>
              <a:gd name="connsiteX1047" fmla="*/ 1506076 w 12192000"/>
              <a:gd name="connsiteY1047" fmla="*/ 1089289 h 4267200"/>
              <a:gd name="connsiteX1048" fmla="*/ 1486346 w 12192000"/>
              <a:gd name="connsiteY1048" fmla="*/ 1079919 h 4267200"/>
              <a:gd name="connsiteX1049" fmla="*/ 1070511 w 12192000"/>
              <a:gd name="connsiteY1049" fmla="*/ 48609 h 4267200"/>
              <a:gd name="connsiteX1050" fmla="*/ 43151 w 12192000"/>
              <a:gd name="connsiteY1050" fmla="*/ 0 h 4267200"/>
              <a:gd name="connsiteX1051" fmla="*/ 95283 w 12192000"/>
              <a:gd name="connsiteY1051" fmla="*/ 0 h 4267200"/>
              <a:gd name="connsiteX1052" fmla="*/ 300708 w 12192000"/>
              <a:gd name="connsiteY1052" fmla="*/ 154571 h 4267200"/>
              <a:gd name="connsiteX1053" fmla="*/ 530414 w 12192000"/>
              <a:gd name="connsiteY1053" fmla="*/ 354673 h 4267200"/>
              <a:gd name="connsiteX1054" fmla="*/ 333785 w 12192000"/>
              <a:gd name="connsiteY1054" fmla="*/ 161564 h 4267200"/>
              <a:gd name="connsiteX1055" fmla="*/ 147005 w 12192000"/>
              <a:gd name="connsiteY1055" fmla="*/ 0 h 4267200"/>
              <a:gd name="connsiteX1056" fmla="*/ 272509 w 12192000"/>
              <a:gd name="connsiteY1056" fmla="*/ 0 h 4267200"/>
              <a:gd name="connsiteX1057" fmla="*/ 326276 w 12192000"/>
              <a:gd name="connsiteY1057" fmla="*/ 45847 h 4267200"/>
              <a:gd name="connsiteX1058" fmla="*/ 823759 w 12192000"/>
              <a:gd name="connsiteY1058" fmla="*/ 574145 h 4267200"/>
              <a:gd name="connsiteX1059" fmla="*/ 811254 w 12192000"/>
              <a:gd name="connsiteY1059" fmla="*/ 665546 h 4267200"/>
              <a:gd name="connsiteX1060" fmla="*/ 154042 w 12192000"/>
              <a:gd name="connsiteY1060" fmla="*/ 261522 h 4267200"/>
              <a:gd name="connsiteX1061" fmla="*/ 13550 w 12192000"/>
              <a:gd name="connsiteY1061" fmla="*/ 158423 h 4267200"/>
              <a:gd name="connsiteX1062" fmla="*/ 0 w 12192000"/>
              <a:gd name="connsiteY1062" fmla="*/ 146618 h 4267200"/>
              <a:gd name="connsiteX1063" fmla="*/ 0 w 12192000"/>
              <a:gd name="connsiteY1063" fmla="*/ 59161 h 4267200"/>
              <a:gd name="connsiteX1064" fmla="*/ 45427 w 12192000"/>
              <a:gd name="connsiteY1064" fmla="*/ 101078 h 4267200"/>
              <a:gd name="connsiteX1065" fmla="*/ 630103 w 12192000"/>
              <a:gd name="connsiteY1065" fmla="*/ 485885 h 4267200"/>
              <a:gd name="connsiteX1066" fmla="*/ 532040 w 12192000"/>
              <a:gd name="connsiteY1066" fmla="*/ 399359 h 4267200"/>
              <a:gd name="connsiteX1067" fmla="*/ 517618 w 12192000"/>
              <a:gd name="connsiteY1067" fmla="*/ 385726 h 4267200"/>
              <a:gd name="connsiteX1068" fmla="*/ 285074 w 12192000"/>
              <a:gd name="connsiteY1068" fmla="*/ 182755 h 426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</a:cxnLst>
            <a:rect l="l" t="t" r="r" b="b"/>
            <a:pathLst>
              <a:path w="12192000" h="4267200">
                <a:moveTo>
                  <a:pt x="2537169" y="4125568"/>
                </a:moveTo>
                <a:cubicBezTo>
                  <a:pt x="2788218" y="4126068"/>
                  <a:pt x="3025872" y="4161336"/>
                  <a:pt x="3246267" y="4262961"/>
                </a:cubicBezTo>
                <a:lnTo>
                  <a:pt x="3253970" y="4267200"/>
                </a:lnTo>
                <a:lnTo>
                  <a:pt x="3071791" y="4267200"/>
                </a:lnTo>
                <a:lnTo>
                  <a:pt x="2975095" y="4243356"/>
                </a:lnTo>
                <a:cubicBezTo>
                  <a:pt x="2862058" y="4220032"/>
                  <a:pt x="2745568" y="4209031"/>
                  <a:pt x="2626982" y="4206450"/>
                </a:cubicBezTo>
                <a:cubicBezTo>
                  <a:pt x="2581807" y="4205467"/>
                  <a:pt x="2536327" y="4205706"/>
                  <a:pt x="2490617" y="4206951"/>
                </a:cubicBezTo>
                <a:cubicBezTo>
                  <a:pt x="2601507" y="4219748"/>
                  <a:pt x="2711611" y="4236309"/>
                  <a:pt x="2819869" y="4252936"/>
                </a:cubicBezTo>
                <a:lnTo>
                  <a:pt x="2900997" y="4267200"/>
                </a:lnTo>
                <a:lnTo>
                  <a:pt x="2705858" y="4267200"/>
                </a:lnTo>
                <a:lnTo>
                  <a:pt x="2561467" y="4246270"/>
                </a:lnTo>
                <a:cubicBezTo>
                  <a:pt x="2476258" y="4235123"/>
                  <a:pt x="2390533" y="4225627"/>
                  <a:pt x="2305292" y="4219492"/>
                </a:cubicBezTo>
                <a:lnTo>
                  <a:pt x="2409349" y="4267200"/>
                </a:lnTo>
                <a:lnTo>
                  <a:pt x="2266705" y="4267200"/>
                </a:lnTo>
                <a:lnTo>
                  <a:pt x="2183576" y="4227150"/>
                </a:lnTo>
                <a:cubicBezTo>
                  <a:pt x="2170260" y="4220226"/>
                  <a:pt x="2115765" y="4150220"/>
                  <a:pt x="2151029" y="4146947"/>
                </a:cubicBezTo>
                <a:cubicBezTo>
                  <a:pt x="2282770" y="4133761"/>
                  <a:pt x="2411644" y="4125319"/>
                  <a:pt x="2537169" y="4125568"/>
                </a:cubicBezTo>
                <a:close/>
                <a:moveTo>
                  <a:pt x="9258094" y="3958602"/>
                </a:moveTo>
                <a:cubicBezTo>
                  <a:pt x="9013678" y="4006086"/>
                  <a:pt x="8768731" y="4060051"/>
                  <a:pt x="8526712" y="4119804"/>
                </a:cubicBezTo>
                <a:cubicBezTo>
                  <a:pt x="8781748" y="4123003"/>
                  <a:pt x="9026494" y="4069940"/>
                  <a:pt x="9258094" y="3958602"/>
                </a:cubicBezTo>
                <a:close/>
                <a:moveTo>
                  <a:pt x="9168987" y="3919232"/>
                </a:moveTo>
                <a:cubicBezTo>
                  <a:pt x="8975366" y="3912045"/>
                  <a:pt x="8788341" y="3989836"/>
                  <a:pt x="8603910" y="4068895"/>
                </a:cubicBezTo>
                <a:cubicBezTo>
                  <a:pt x="8818554" y="4017452"/>
                  <a:pt x="9035976" y="3970366"/>
                  <a:pt x="9252382" y="3927759"/>
                </a:cubicBezTo>
                <a:cubicBezTo>
                  <a:pt x="9224441" y="3923020"/>
                  <a:pt x="9196646" y="3920259"/>
                  <a:pt x="9168987" y="3919232"/>
                </a:cubicBezTo>
                <a:close/>
                <a:moveTo>
                  <a:pt x="1635889" y="3709494"/>
                </a:moveTo>
                <a:lnTo>
                  <a:pt x="1634800" y="3731111"/>
                </a:lnTo>
                <a:cubicBezTo>
                  <a:pt x="1634800" y="3731111"/>
                  <a:pt x="1635342" y="3716795"/>
                  <a:pt x="1635889" y="3709494"/>
                </a:cubicBezTo>
                <a:close/>
                <a:moveTo>
                  <a:pt x="3174829" y="3620110"/>
                </a:moveTo>
                <a:cubicBezTo>
                  <a:pt x="3177710" y="3619202"/>
                  <a:pt x="3182308" y="3620648"/>
                  <a:pt x="3189263" y="3625726"/>
                </a:cubicBezTo>
                <a:cubicBezTo>
                  <a:pt x="3348177" y="3744655"/>
                  <a:pt x="3463235" y="3908187"/>
                  <a:pt x="3560912" y="4079863"/>
                </a:cubicBezTo>
                <a:cubicBezTo>
                  <a:pt x="3582321" y="4117314"/>
                  <a:pt x="3599153" y="4153173"/>
                  <a:pt x="3611854" y="4188366"/>
                </a:cubicBezTo>
                <a:lnTo>
                  <a:pt x="3631583" y="4267200"/>
                </a:lnTo>
                <a:lnTo>
                  <a:pt x="3575699" y="4267200"/>
                </a:lnTo>
                <a:lnTo>
                  <a:pt x="3575567" y="4263588"/>
                </a:lnTo>
                <a:cubicBezTo>
                  <a:pt x="3563792" y="4170010"/>
                  <a:pt x="3527316" y="4081090"/>
                  <a:pt x="3467355" y="3988130"/>
                </a:cubicBezTo>
                <a:cubicBezTo>
                  <a:pt x="3420192" y="3915029"/>
                  <a:pt x="3371016" y="3849934"/>
                  <a:pt x="3310753" y="3787140"/>
                </a:cubicBezTo>
                <a:cubicBezTo>
                  <a:pt x="3303466" y="3779509"/>
                  <a:pt x="3297626" y="3773227"/>
                  <a:pt x="3291335" y="3767420"/>
                </a:cubicBezTo>
                <a:cubicBezTo>
                  <a:pt x="3324815" y="3824296"/>
                  <a:pt x="3358740" y="3880691"/>
                  <a:pt x="3390805" y="3937163"/>
                </a:cubicBezTo>
                <a:cubicBezTo>
                  <a:pt x="3450145" y="4040978"/>
                  <a:pt x="3506325" y="4144397"/>
                  <a:pt x="3545740" y="4251102"/>
                </a:cubicBezTo>
                <a:lnTo>
                  <a:pt x="3550709" y="4267200"/>
                </a:lnTo>
                <a:lnTo>
                  <a:pt x="3513586" y="4267200"/>
                </a:lnTo>
                <a:lnTo>
                  <a:pt x="3470728" y="4152456"/>
                </a:lnTo>
                <a:cubicBezTo>
                  <a:pt x="3439124" y="4085665"/>
                  <a:pt x="3402484" y="4019598"/>
                  <a:pt x="3364433" y="3953121"/>
                </a:cubicBezTo>
                <a:lnTo>
                  <a:pt x="3316479" y="3872136"/>
                </a:lnTo>
                <a:lnTo>
                  <a:pt x="3504482" y="4267200"/>
                </a:lnTo>
                <a:lnTo>
                  <a:pt x="3467547" y="4267200"/>
                </a:lnTo>
                <a:lnTo>
                  <a:pt x="3177952" y="3657386"/>
                </a:lnTo>
                <a:cubicBezTo>
                  <a:pt x="3172991" y="3646754"/>
                  <a:pt x="3166185" y="3622836"/>
                  <a:pt x="3174829" y="3620110"/>
                </a:cubicBezTo>
                <a:close/>
                <a:moveTo>
                  <a:pt x="11279315" y="3618448"/>
                </a:moveTo>
                <a:cubicBezTo>
                  <a:pt x="11299830" y="3614620"/>
                  <a:pt x="11318737" y="3618623"/>
                  <a:pt x="11317765" y="3638405"/>
                </a:cubicBezTo>
                <a:cubicBezTo>
                  <a:pt x="11309587" y="3820966"/>
                  <a:pt x="11315203" y="4012597"/>
                  <a:pt x="11304886" y="4200582"/>
                </a:cubicBezTo>
                <a:lnTo>
                  <a:pt x="11298904" y="4267200"/>
                </a:lnTo>
                <a:lnTo>
                  <a:pt x="11213088" y="4267200"/>
                </a:lnTo>
                <a:lnTo>
                  <a:pt x="11219157" y="4210725"/>
                </a:lnTo>
                <a:cubicBezTo>
                  <a:pt x="11223807" y="4119600"/>
                  <a:pt x="11224640" y="4027718"/>
                  <a:pt x="11225213" y="3936722"/>
                </a:cubicBezTo>
                <a:cubicBezTo>
                  <a:pt x="11207028" y="4022695"/>
                  <a:pt x="11194593" y="4110355"/>
                  <a:pt x="11182914" y="4196771"/>
                </a:cubicBezTo>
                <a:lnTo>
                  <a:pt x="11172266" y="4267200"/>
                </a:lnTo>
                <a:lnTo>
                  <a:pt x="11140975" y="4267200"/>
                </a:lnTo>
                <a:lnTo>
                  <a:pt x="11152239" y="4192628"/>
                </a:lnTo>
                <a:cubicBezTo>
                  <a:pt x="11165272" y="4096160"/>
                  <a:pt x="11178361" y="3997344"/>
                  <a:pt x="11201005" y="3900089"/>
                </a:cubicBezTo>
                <a:cubicBezTo>
                  <a:pt x="11166930" y="3979173"/>
                  <a:pt x="11134730" y="4058831"/>
                  <a:pt x="11105754" y="4139192"/>
                </a:cubicBezTo>
                <a:lnTo>
                  <a:pt x="11065821" y="4267200"/>
                </a:lnTo>
                <a:lnTo>
                  <a:pt x="10978133" y="4267200"/>
                </a:lnTo>
                <a:lnTo>
                  <a:pt x="11088889" y="3963916"/>
                </a:lnTo>
                <a:cubicBezTo>
                  <a:pt x="11133459" y="3856779"/>
                  <a:pt x="11181967" y="3750740"/>
                  <a:pt x="11231212" y="3645474"/>
                </a:cubicBezTo>
                <a:cubicBezTo>
                  <a:pt x="11236675" y="3633934"/>
                  <a:pt x="11258799" y="3622276"/>
                  <a:pt x="11279315" y="3618448"/>
                </a:cubicBezTo>
                <a:close/>
                <a:moveTo>
                  <a:pt x="10296877" y="3526602"/>
                </a:moveTo>
                <a:cubicBezTo>
                  <a:pt x="10305089" y="3527517"/>
                  <a:pt x="10311503" y="3531079"/>
                  <a:pt x="10314210" y="3538353"/>
                </a:cubicBezTo>
                <a:cubicBezTo>
                  <a:pt x="10361472" y="3659113"/>
                  <a:pt x="10407318" y="3780392"/>
                  <a:pt x="10450858" y="3902477"/>
                </a:cubicBezTo>
                <a:lnTo>
                  <a:pt x="10572255" y="4267200"/>
                </a:lnTo>
                <a:lnTo>
                  <a:pt x="10477642" y="4267200"/>
                </a:lnTo>
                <a:lnTo>
                  <a:pt x="10436479" y="4144570"/>
                </a:lnTo>
                <a:cubicBezTo>
                  <a:pt x="10386976" y="3995354"/>
                  <a:pt x="10333255" y="3848072"/>
                  <a:pt x="10277529" y="3701307"/>
                </a:cubicBezTo>
                <a:cubicBezTo>
                  <a:pt x="10277467" y="3703640"/>
                  <a:pt x="10276853" y="3706334"/>
                  <a:pt x="10276797" y="3708672"/>
                </a:cubicBezTo>
                <a:cubicBezTo>
                  <a:pt x="10284209" y="3854149"/>
                  <a:pt x="10331835" y="3999199"/>
                  <a:pt x="10385906" y="4147031"/>
                </a:cubicBezTo>
                <a:lnTo>
                  <a:pt x="10431445" y="4267200"/>
                </a:lnTo>
                <a:lnTo>
                  <a:pt x="10398237" y="4267200"/>
                </a:lnTo>
                <a:lnTo>
                  <a:pt x="10356661" y="4157302"/>
                </a:lnTo>
                <a:cubicBezTo>
                  <a:pt x="10321871" y="4061517"/>
                  <a:pt x="10289232" y="3966669"/>
                  <a:pt x="10268559" y="3871054"/>
                </a:cubicBezTo>
                <a:cubicBezTo>
                  <a:pt x="10272790" y="3985997"/>
                  <a:pt x="10299544" y="4094770"/>
                  <a:pt x="10340065" y="4201637"/>
                </a:cubicBezTo>
                <a:lnTo>
                  <a:pt x="10368861" y="4267200"/>
                </a:lnTo>
                <a:lnTo>
                  <a:pt x="10267862" y="4267200"/>
                </a:lnTo>
                <a:lnTo>
                  <a:pt x="10236210" y="4185635"/>
                </a:lnTo>
                <a:cubicBezTo>
                  <a:pt x="10169925" y="3991261"/>
                  <a:pt x="10150284" y="3789583"/>
                  <a:pt x="10225980" y="3561061"/>
                </a:cubicBezTo>
                <a:cubicBezTo>
                  <a:pt x="10231424" y="3544935"/>
                  <a:pt x="10272241" y="3523857"/>
                  <a:pt x="10296877" y="3526602"/>
                </a:cubicBezTo>
                <a:close/>
                <a:moveTo>
                  <a:pt x="3429186" y="3458784"/>
                </a:moveTo>
                <a:cubicBezTo>
                  <a:pt x="3434043" y="3458424"/>
                  <a:pt x="3439865" y="3459167"/>
                  <a:pt x="3446761" y="3461278"/>
                </a:cubicBezTo>
                <a:cubicBezTo>
                  <a:pt x="3801752" y="3568638"/>
                  <a:pt x="4119982" y="3746863"/>
                  <a:pt x="4419733" y="3963555"/>
                </a:cubicBezTo>
                <a:cubicBezTo>
                  <a:pt x="4508451" y="4027538"/>
                  <a:pt x="4593765" y="4093753"/>
                  <a:pt x="4659448" y="4172746"/>
                </a:cubicBezTo>
                <a:lnTo>
                  <a:pt x="4719140" y="4267200"/>
                </a:lnTo>
                <a:lnTo>
                  <a:pt x="4641222" y="4267200"/>
                </a:lnTo>
                <a:lnTo>
                  <a:pt x="4599968" y="4207074"/>
                </a:lnTo>
                <a:cubicBezTo>
                  <a:pt x="4478590" y="4057581"/>
                  <a:pt x="4278987" y="3946713"/>
                  <a:pt x="4136093" y="3858466"/>
                </a:cubicBezTo>
                <a:cubicBezTo>
                  <a:pt x="3985171" y="3764831"/>
                  <a:pt x="3831168" y="3687155"/>
                  <a:pt x="3670252" y="3622798"/>
                </a:cubicBezTo>
                <a:lnTo>
                  <a:pt x="3817258" y="3723577"/>
                </a:lnTo>
                <a:cubicBezTo>
                  <a:pt x="3878082" y="3765387"/>
                  <a:pt x="3941278" y="3808498"/>
                  <a:pt x="4000461" y="3855966"/>
                </a:cubicBezTo>
                <a:cubicBezTo>
                  <a:pt x="4030299" y="3879926"/>
                  <a:pt x="4059233" y="3904849"/>
                  <a:pt x="4088180" y="3929774"/>
                </a:cubicBezTo>
                <a:cubicBezTo>
                  <a:pt x="4119532" y="3956928"/>
                  <a:pt x="4151864" y="3984979"/>
                  <a:pt x="4184555" y="4010683"/>
                </a:cubicBezTo>
                <a:cubicBezTo>
                  <a:pt x="4252374" y="4064322"/>
                  <a:pt x="4327401" y="4112085"/>
                  <a:pt x="4399563" y="4158106"/>
                </a:cubicBezTo>
                <a:cubicBezTo>
                  <a:pt x="4448555" y="4189447"/>
                  <a:pt x="4498141" y="4221114"/>
                  <a:pt x="4546299" y="4254934"/>
                </a:cubicBezTo>
                <a:lnTo>
                  <a:pt x="4561743" y="4267200"/>
                </a:lnTo>
                <a:lnTo>
                  <a:pt x="4509274" y="4267200"/>
                </a:lnTo>
                <a:lnTo>
                  <a:pt x="4383389" y="4184369"/>
                </a:lnTo>
                <a:cubicBezTo>
                  <a:pt x="4310251" y="4137460"/>
                  <a:pt x="4234739" y="4089250"/>
                  <a:pt x="4165508" y="4035196"/>
                </a:cubicBezTo>
                <a:cubicBezTo>
                  <a:pt x="4131846" y="4008598"/>
                  <a:pt x="4099524" y="3980549"/>
                  <a:pt x="4068162" y="3953394"/>
                </a:cubicBezTo>
                <a:cubicBezTo>
                  <a:pt x="4039704" y="3928919"/>
                  <a:pt x="4010763" y="3903992"/>
                  <a:pt x="3981416" y="3880482"/>
                </a:cubicBezTo>
                <a:cubicBezTo>
                  <a:pt x="3923199" y="3833909"/>
                  <a:pt x="3860482" y="3791236"/>
                  <a:pt x="3800147" y="3749872"/>
                </a:cubicBezTo>
                <a:lnTo>
                  <a:pt x="3655073" y="3650884"/>
                </a:lnTo>
                <a:cubicBezTo>
                  <a:pt x="3768399" y="3765347"/>
                  <a:pt x="3873410" y="3884450"/>
                  <a:pt x="3989938" y="3991685"/>
                </a:cubicBezTo>
                <a:cubicBezTo>
                  <a:pt x="4106468" y="4098916"/>
                  <a:pt x="4234512" y="4194281"/>
                  <a:pt x="4393907" y="4261258"/>
                </a:cubicBezTo>
                <a:lnTo>
                  <a:pt x="4408201" y="4267200"/>
                </a:lnTo>
                <a:lnTo>
                  <a:pt x="4250346" y="4267200"/>
                </a:lnTo>
                <a:lnTo>
                  <a:pt x="4245269" y="4265040"/>
                </a:lnTo>
                <a:cubicBezTo>
                  <a:pt x="4167858" y="4230709"/>
                  <a:pt x="4095232" y="4193560"/>
                  <a:pt x="4036318" y="4147013"/>
                </a:cubicBezTo>
                <a:cubicBezTo>
                  <a:pt x="3810777" y="3969273"/>
                  <a:pt x="3654591" y="3720297"/>
                  <a:pt x="3432098" y="3537312"/>
                </a:cubicBezTo>
                <a:cubicBezTo>
                  <a:pt x="3408505" y="3517876"/>
                  <a:pt x="3395188" y="3461306"/>
                  <a:pt x="3429186" y="3458784"/>
                </a:cubicBezTo>
                <a:close/>
                <a:moveTo>
                  <a:pt x="9334796" y="3456584"/>
                </a:moveTo>
                <a:cubicBezTo>
                  <a:pt x="9406875" y="3608228"/>
                  <a:pt x="9503788" y="3758542"/>
                  <a:pt x="9651570" y="3826505"/>
                </a:cubicBezTo>
                <a:cubicBezTo>
                  <a:pt x="9559808" y="3686686"/>
                  <a:pt x="9456900" y="3564734"/>
                  <a:pt x="9334796" y="3456584"/>
                </a:cubicBezTo>
                <a:close/>
                <a:moveTo>
                  <a:pt x="4440129" y="3448571"/>
                </a:moveTo>
                <a:cubicBezTo>
                  <a:pt x="4500684" y="3600308"/>
                  <a:pt x="4765312" y="3823987"/>
                  <a:pt x="4856525" y="3915351"/>
                </a:cubicBezTo>
                <a:cubicBezTo>
                  <a:pt x="4921046" y="3979838"/>
                  <a:pt x="4987678" y="4047617"/>
                  <a:pt x="5059055" y="4108918"/>
                </a:cubicBezTo>
                <a:cubicBezTo>
                  <a:pt x="5130436" y="4170218"/>
                  <a:pt x="5206561" y="4225043"/>
                  <a:pt x="5290070" y="4263619"/>
                </a:cubicBezTo>
                <a:cubicBezTo>
                  <a:pt x="5126032" y="4132785"/>
                  <a:pt x="4978794" y="3979858"/>
                  <a:pt x="4834991" y="3830985"/>
                </a:cubicBezTo>
                <a:cubicBezTo>
                  <a:pt x="4709629" y="3700933"/>
                  <a:pt x="4579958" y="3567796"/>
                  <a:pt x="4440129" y="3448571"/>
                </a:cubicBezTo>
                <a:close/>
                <a:moveTo>
                  <a:pt x="5425834" y="3162785"/>
                </a:moveTo>
                <a:cubicBezTo>
                  <a:pt x="5393133" y="3300089"/>
                  <a:pt x="5401723" y="3491623"/>
                  <a:pt x="5401644" y="3617847"/>
                </a:cubicBezTo>
                <a:cubicBezTo>
                  <a:pt x="5401790" y="3807859"/>
                  <a:pt x="5425483" y="3992734"/>
                  <a:pt x="5467256" y="4175494"/>
                </a:cubicBezTo>
                <a:cubicBezTo>
                  <a:pt x="5469824" y="3971868"/>
                  <a:pt x="5459296" y="3766904"/>
                  <a:pt x="5448069" y="3567554"/>
                </a:cubicBezTo>
                <a:close/>
                <a:moveTo>
                  <a:pt x="1318687" y="3113840"/>
                </a:moveTo>
                <a:cubicBezTo>
                  <a:pt x="1233126" y="3142037"/>
                  <a:pt x="1148133" y="3174161"/>
                  <a:pt x="1066793" y="3212171"/>
                </a:cubicBezTo>
                <a:cubicBezTo>
                  <a:pt x="1042399" y="3223712"/>
                  <a:pt x="1017440" y="3235542"/>
                  <a:pt x="993319" y="3247648"/>
                </a:cubicBezTo>
                <a:cubicBezTo>
                  <a:pt x="947600" y="3269890"/>
                  <a:pt x="900765" y="3292688"/>
                  <a:pt x="853081" y="3312410"/>
                </a:cubicBezTo>
                <a:cubicBezTo>
                  <a:pt x="837376" y="3318884"/>
                  <a:pt x="821948" y="3324526"/>
                  <a:pt x="805957" y="3330443"/>
                </a:cubicBezTo>
                <a:cubicBezTo>
                  <a:pt x="973723" y="3284161"/>
                  <a:pt x="1193682" y="3229943"/>
                  <a:pt x="1318687" y="3113840"/>
                </a:cubicBezTo>
                <a:close/>
                <a:moveTo>
                  <a:pt x="5453702" y="3090882"/>
                </a:moveTo>
                <a:lnTo>
                  <a:pt x="5480135" y="3565802"/>
                </a:lnTo>
                <a:cubicBezTo>
                  <a:pt x="5490809" y="3762845"/>
                  <a:pt x="5501220" y="3965024"/>
                  <a:pt x="5499023" y="4166310"/>
                </a:cubicBezTo>
                <a:cubicBezTo>
                  <a:pt x="5546233" y="3984186"/>
                  <a:pt x="5562118" y="3799116"/>
                  <a:pt x="5547022" y="3607838"/>
                </a:cubicBezTo>
                <a:cubicBezTo>
                  <a:pt x="5541143" y="3530760"/>
                  <a:pt x="5529684" y="3453908"/>
                  <a:pt x="5515964" y="3378541"/>
                </a:cubicBezTo>
                <a:cubicBezTo>
                  <a:pt x="5505773" y="3321668"/>
                  <a:pt x="5475310" y="3095607"/>
                  <a:pt x="5453702" y="3090882"/>
                </a:cubicBezTo>
                <a:close/>
                <a:moveTo>
                  <a:pt x="9790480" y="3078533"/>
                </a:moveTo>
                <a:cubicBezTo>
                  <a:pt x="9782502" y="3134217"/>
                  <a:pt x="9773626" y="3189710"/>
                  <a:pt x="9763295" y="3245370"/>
                </a:cubicBezTo>
                <a:cubicBezTo>
                  <a:pt x="9730259" y="3421320"/>
                  <a:pt x="9693170" y="3586065"/>
                  <a:pt x="9736458" y="3758413"/>
                </a:cubicBezTo>
                <a:cubicBezTo>
                  <a:pt x="9741385" y="3680922"/>
                  <a:pt x="9752472" y="3603320"/>
                  <a:pt x="9763499" y="3528057"/>
                </a:cubicBezTo>
                <a:cubicBezTo>
                  <a:pt x="9778184" y="3430521"/>
                  <a:pt x="9793478" y="3330298"/>
                  <a:pt x="9793906" y="3231157"/>
                </a:cubicBezTo>
                <a:cubicBezTo>
                  <a:pt x="9793949" y="3202011"/>
                  <a:pt x="9792735" y="3172131"/>
                  <a:pt x="9791874" y="3142788"/>
                </a:cubicBezTo>
                <a:cubicBezTo>
                  <a:pt x="9791175" y="3121009"/>
                  <a:pt x="9790832" y="3099770"/>
                  <a:pt x="9790480" y="3078533"/>
                </a:cubicBezTo>
                <a:close/>
                <a:moveTo>
                  <a:pt x="1238695" y="3076820"/>
                </a:moveTo>
                <a:cubicBezTo>
                  <a:pt x="1051055" y="3082190"/>
                  <a:pt x="886407" y="3192548"/>
                  <a:pt x="716371" y="3293249"/>
                </a:cubicBezTo>
                <a:cubicBezTo>
                  <a:pt x="670943" y="3320259"/>
                  <a:pt x="625512" y="3345868"/>
                  <a:pt x="579522" y="3371759"/>
                </a:cubicBezTo>
                <a:cubicBezTo>
                  <a:pt x="586257" y="3369787"/>
                  <a:pt x="592991" y="3367806"/>
                  <a:pt x="600288" y="3365555"/>
                </a:cubicBezTo>
                <a:cubicBezTo>
                  <a:pt x="680240" y="3341573"/>
                  <a:pt x="762713" y="3317034"/>
                  <a:pt x="840692" y="3284921"/>
                </a:cubicBezTo>
                <a:cubicBezTo>
                  <a:pt x="887813" y="3265484"/>
                  <a:pt x="934087" y="3242968"/>
                  <a:pt x="979248" y="3221003"/>
                </a:cubicBezTo>
                <a:cubicBezTo>
                  <a:pt x="1004208" y="3209175"/>
                  <a:pt x="1028322" y="3197074"/>
                  <a:pt x="1053282" y="3185247"/>
                </a:cubicBezTo>
                <a:cubicBezTo>
                  <a:pt x="1139666" y="3144704"/>
                  <a:pt x="1229994" y="3110602"/>
                  <a:pt x="1320603" y="3081281"/>
                </a:cubicBezTo>
                <a:cubicBezTo>
                  <a:pt x="1292776" y="3077429"/>
                  <a:pt x="1265502" y="3076054"/>
                  <a:pt x="1238695" y="3076820"/>
                </a:cubicBezTo>
                <a:close/>
                <a:moveTo>
                  <a:pt x="5425627" y="2954192"/>
                </a:moveTo>
                <a:cubicBezTo>
                  <a:pt x="5441934" y="2956815"/>
                  <a:pt x="5467954" y="2996115"/>
                  <a:pt x="5470770" y="3005435"/>
                </a:cubicBezTo>
                <a:cubicBezTo>
                  <a:pt x="5591522" y="3395900"/>
                  <a:pt x="5656650" y="3795361"/>
                  <a:pt x="5567647" y="4190286"/>
                </a:cubicBezTo>
                <a:lnTo>
                  <a:pt x="5545854" y="4267200"/>
                </a:lnTo>
                <a:lnTo>
                  <a:pt x="5391871" y="4267200"/>
                </a:lnTo>
                <a:lnTo>
                  <a:pt x="5318171" y="4175818"/>
                </a:lnTo>
                <a:cubicBezTo>
                  <a:pt x="5204859" y="4048423"/>
                  <a:pt x="5075331" y="3936412"/>
                  <a:pt x="4943646" y="3822916"/>
                </a:cubicBezTo>
                <a:cubicBezTo>
                  <a:pt x="4828850" y="3724110"/>
                  <a:pt x="4714058" y="3625311"/>
                  <a:pt x="4594837" y="3532274"/>
                </a:cubicBezTo>
                <a:cubicBezTo>
                  <a:pt x="4562450" y="3507077"/>
                  <a:pt x="4474786" y="3410282"/>
                  <a:pt x="4441737" y="3399734"/>
                </a:cubicBezTo>
                <a:cubicBezTo>
                  <a:pt x="4437014" y="3398227"/>
                  <a:pt x="4433408" y="3398482"/>
                  <a:pt x="4431236" y="3400954"/>
                </a:cubicBezTo>
                <a:cubicBezTo>
                  <a:pt x="4474088" y="3436036"/>
                  <a:pt x="4516531" y="3472527"/>
                  <a:pt x="4557150" y="3510023"/>
                </a:cubicBezTo>
                <a:cubicBezTo>
                  <a:pt x="4661606" y="3606446"/>
                  <a:pt x="4760255" y="3709152"/>
                  <a:pt x="4856936" y="3809146"/>
                </a:cubicBezTo>
                <a:cubicBezTo>
                  <a:pt x="4939779" y="3895025"/>
                  <a:pt x="5024071" y="3982240"/>
                  <a:pt x="5111996" y="4065759"/>
                </a:cubicBezTo>
                <a:cubicBezTo>
                  <a:pt x="5155961" y="4107518"/>
                  <a:pt x="5200834" y="4148352"/>
                  <a:pt x="5246890" y="4187633"/>
                </a:cubicBezTo>
                <a:lnTo>
                  <a:pt x="5347266" y="4267200"/>
                </a:lnTo>
                <a:lnTo>
                  <a:pt x="5164092" y="4267200"/>
                </a:lnTo>
                <a:lnTo>
                  <a:pt x="5108945" y="4232176"/>
                </a:lnTo>
                <a:cubicBezTo>
                  <a:pt x="4772838" y="3999708"/>
                  <a:pt x="4490756" y="3581960"/>
                  <a:pt x="4294126" y="3303048"/>
                </a:cubicBezTo>
                <a:cubicBezTo>
                  <a:pt x="4284225" y="3288537"/>
                  <a:pt x="4271318" y="3233630"/>
                  <a:pt x="4305321" y="3256953"/>
                </a:cubicBezTo>
                <a:cubicBezTo>
                  <a:pt x="4530520" y="3414680"/>
                  <a:pt x="4740956" y="3587440"/>
                  <a:pt x="4949299" y="3766336"/>
                </a:cubicBezTo>
                <a:cubicBezTo>
                  <a:pt x="5065543" y="3866477"/>
                  <a:pt x="5184542" y="3965579"/>
                  <a:pt x="5291452" y="4076801"/>
                </a:cubicBezTo>
                <a:cubicBezTo>
                  <a:pt x="5309900" y="4095629"/>
                  <a:pt x="5393714" y="4211504"/>
                  <a:pt x="5434998" y="4254100"/>
                </a:cubicBezTo>
                <a:cubicBezTo>
                  <a:pt x="5369347" y="4172892"/>
                  <a:pt x="5356822" y="3836202"/>
                  <a:pt x="5351015" y="3760989"/>
                </a:cubicBezTo>
                <a:cubicBezTo>
                  <a:pt x="5330486" y="3492147"/>
                  <a:pt x="5355823" y="3228927"/>
                  <a:pt x="5413780" y="2966265"/>
                </a:cubicBezTo>
                <a:cubicBezTo>
                  <a:pt x="5415835" y="2956520"/>
                  <a:pt x="5420191" y="2953318"/>
                  <a:pt x="5425627" y="2954192"/>
                </a:cubicBezTo>
                <a:close/>
                <a:moveTo>
                  <a:pt x="8380397" y="2896659"/>
                </a:moveTo>
                <a:cubicBezTo>
                  <a:pt x="8455275" y="3038078"/>
                  <a:pt x="8545153" y="3173735"/>
                  <a:pt x="8634801" y="3304169"/>
                </a:cubicBezTo>
                <a:cubicBezTo>
                  <a:pt x="8726195" y="3437326"/>
                  <a:pt x="8821496" y="3600936"/>
                  <a:pt x="8971448" y="3675946"/>
                </a:cubicBezTo>
                <a:cubicBezTo>
                  <a:pt x="8910775" y="3621244"/>
                  <a:pt x="8864937" y="3553231"/>
                  <a:pt x="8820691" y="3486482"/>
                </a:cubicBezTo>
                <a:cubicBezTo>
                  <a:pt x="8816331" y="3480073"/>
                  <a:pt x="8811972" y="3473665"/>
                  <a:pt x="8807612" y="3467256"/>
                </a:cubicBezTo>
                <a:cubicBezTo>
                  <a:pt x="8727274" y="3347730"/>
                  <a:pt x="8640362" y="3230102"/>
                  <a:pt x="8556796" y="3116474"/>
                </a:cubicBezTo>
                <a:cubicBezTo>
                  <a:pt x="8515702" y="3060746"/>
                  <a:pt x="8472667" y="3003195"/>
                  <a:pt x="8427018" y="2948853"/>
                </a:cubicBezTo>
                <a:cubicBezTo>
                  <a:pt x="8411728" y="2931040"/>
                  <a:pt x="8396239" y="2914119"/>
                  <a:pt x="8380397" y="2896659"/>
                </a:cubicBezTo>
                <a:close/>
                <a:moveTo>
                  <a:pt x="9831020" y="2871730"/>
                </a:moveTo>
                <a:lnTo>
                  <a:pt x="9827707" y="2915231"/>
                </a:lnTo>
                <a:cubicBezTo>
                  <a:pt x="9824540" y="2960178"/>
                  <a:pt x="9821168" y="3006017"/>
                  <a:pt x="9820699" y="3051540"/>
                </a:cubicBezTo>
                <a:cubicBezTo>
                  <a:pt x="9820458" y="3081589"/>
                  <a:pt x="9821664" y="3111470"/>
                  <a:pt x="9822525" y="3140814"/>
                </a:cubicBezTo>
                <a:cubicBezTo>
                  <a:pt x="9823738" y="3170696"/>
                  <a:pt x="9824947" y="3200579"/>
                  <a:pt x="9824704" y="3230628"/>
                </a:cubicBezTo>
                <a:cubicBezTo>
                  <a:pt x="9823869" y="3331557"/>
                  <a:pt x="9808712" y="3433224"/>
                  <a:pt x="9793821" y="3531652"/>
                </a:cubicBezTo>
                <a:cubicBezTo>
                  <a:pt x="9783066" y="3603683"/>
                  <a:pt x="9772446" y="3677150"/>
                  <a:pt x="9767436" y="3750864"/>
                </a:cubicBezTo>
                <a:cubicBezTo>
                  <a:pt x="9782786" y="3724954"/>
                  <a:pt x="9799440" y="3697443"/>
                  <a:pt x="9814477" y="3662531"/>
                </a:cubicBezTo>
                <a:cubicBezTo>
                  <a:pt x="9926754" y="3406015"/>
                  <a:pt x="9892054" y="3133900"/>
                  <a:pt x="9831020" y="2871730"/>
                </a:cubicBezTo>
                <a:close/>
                <a:moveTo>
                  <a:pt x="8380521" y="2850596"/>
                </a:moveTo>
                <a:cubicBezTo>
                  <a:pt x="8404481" y="2875897"/>
                  <a:pt x="8428794" y="2901731"/>
                  <a:pt x="8451446" y="2928627"/>
                </a:cubicBezTo>
                <a:cubicBezTo>
                  <a:pt x="8497446" y="2983517"/>
                  <a:pt x="8540828" y="3041610"/>
                  <a:pt x="8582269" y="3097880"/>
                </a:cubicBezTo>
                <a:cubicBezTo>
                  <a:pt x="8666744" y="3211700"/>
                  <a:pt x="8753998" y="3329876"/>
                  <a:pt x="8833783" y="3449753"/>
                </a:cubicBezTo>
                <a:cubicBezTo>
                  <a:pt x="8838143" y="3456162"/>
                  <a:pt x="8842503" y="3462572"/>
                  <a:pt x="8846863" y="3468981"/>
                </a:cubicBezTo>
                <a:cubicBezTo>
                  <a:pt x="8881714" y="3521040"/>
                  <a:pt x="8917610" y="3574725"/>
                  <a:pt x="8960046" y="3620389"/>
                </a:cubicBezTo>
                <a:cubicBezTo>
                  <a:pt x="8847240" y="3316219"/>
                  <a:pt x="8665033" y="3014288"/>
                  <a:pt x="8380521" y="2850596"/>
                </a:cubicBezTo>
                <a:close/>
                <a:moveTo>
                  <a:pt x="9854151" y="2642862"/>
                </a:moveTo>
                <a:cubicBezTo>
                  <a:pt x="9862376" y="2644690"/>
                  <a:pt x="9868748" y="2649859"/>
                  <a:pt x="9871341" y="2659697"/>
                </a:cubicBezTo>
                <a:cubicBezTo>
                  <a:pt x="9936549" y="2907705"/>
                  <a:pt x="10004418" y="3164740"/>
                  <a:pt x="9966678" y="3423399"/>
                </a:cubicBezTo>
                <a:cubicBezTo>
                  <a:pt x="9951724" y="3524170"/>
                  <a:pt x="9914841" y="3605244"/>
                  <a:pt x="9880832" y="3700562"/>
                </a:cubicBezTo>
                <a:cubicBezTo>
                  <a:pt x="9817639" y="3880472"/>
                  <a:pt x="9825316" y="4002022"/>
                  <a:pt x="9896024" y="4178295"/>
                </a:cubicBezTo>
                <a:lnTo>
                  <a:pt x="10028060" y="4267200"/>
                </a:lnTo>
                <a:lnTo>
                  <a:pt x="9651813" y="4267200"/>
                </a:lnTo>
                <a:lnTo>
                  <a:pt x="9814527" y="4248048"/>
                </a:lnTo>
                <a:cubicBezTo>
                  <a:pt x="9748431" y="4225943"/>
                  <a:pt x="9681848" y="4217991"/>
                  <a:pt x="9615182" y="4220499"/>
                </a:cubicBezTo>
                <a:cubicBezTo>
                  <a:pt x="9565183" y="4222381"/>
                  <a:pt x="9515136" y="4230147"/>
                  <a:pt x="9465210" y="4242240"/>
                </a:cubicBezTo>
                <a:lnTo>
                  <a:pt x="9387108" y="4267200"/>
                </a:lnTo>
                <a:lnTo>
                  <a:pt x="9268441" y="4267200"/>
                </a:lnTo>
                <a:lnTo>
                  <a:pt x="9307676" y="4251276"/>
                </a:lnTo>
                <a:cubicBezTo>
                  <a:pt x="9459842" y="4196603"/>
                  <a:pt x="9613869" y="4164948"/>
                  <a:pt x="9761570" y="4182283"/>
                </a:cubicBezTo>
                <a:cubicBezTo>
                  <a:pt x="9633677" y="4101602"/>
                  <a:pt x="9502269" y="4023929"/>
                  <a:pt x="9368237" y="3949470"/>
                </a:cubicBezTo>
                <a:cubicBezTo>
                  <a:pt x="9363677" y="3950852"/>
                  <a:pt x="9358768" y="3951697"/>
                  <a:pt x="9354614" y="3951288"/>
                </a:cubicBezTo>
                <a:cubicBezTo>
                  <a:pt x="9045666" y="4112095"/>
                  <a:pt x="8711508" y="4184792"/>
                  <a:pt x="8364351" y="4159267"/>
                </a:cubicBezTo>
                <a:cubicBezTo>
                  <a:pt x="8322605" y="4156073"/>
                  <a:pt x="8373028" y="4125362"/>
                  <a:pt x="8386567" y="4119760"/>
                </a:cubicBezTo>
                <a:cubicBezTo>
                  <a:pt x="8661942" y="4017222"/>
                  <a:pt x="8938634" y="3857115"/>
                  <a:pt x="9231713" y="3873539"/>
                </a:cubicBezTo>
                <a:cubicBezTo>
                  <a:pt x="9162796" y="3836374"/>
                  <a:pt x="9093324" y="3799562"/>
                  <a:pt x="9023301" y="3763109"/>
                </a:cubicBezTo>
                <a:cubicBezTo>
                  <a:pt x="9018245" y="3762512"/>
                  <a:pt x="9014299" y="3761207"/>
                  <a:pt x="9010556" y="3758998"/>
                </a:cubicBezTo>
                <a:cubicBezTo>
                  <a:pt x="8818026" y="3719652"/>
                  <a:pt x="8714888" y="3571783"/>
                  <a:pt x="8604324" y="3417171"/>
                </a:cubicBezTo>
                <a:cubicBezTo>
                  <a:pt x="8460937" y="3216099"/>
                  <a:pt x="8313620" y="2999153"/>
                  <a:pt x="8218577" y="2770227"/>
                </a:cubicBezTo>
                <a:cubicBezTo>
                  <a:pt x="8215211" y="2762227"/>
                  <a:pt x="8217371" y="2755481"/>
                  <a:pt x="8222774" y="2749954"/>
                </a:cubicBezTo>
                <a:cubicBezTo>
                  <a:pt x="8238990" y="2733370"/>
                  <a:pt x="8284424" y="2727735"/>
                  <a:pt x="8297623" y="2731935"/>
                </a:cubicBezTo>
                <a:cubicBezTo>
                  <a:pt x="8726387" y="2883841"/>
                  <a:pt x="8964880" y="3311498"/>
                  <a:pt x="9090618" y="3716225"/>
                </a:cubicBezTo>
                <a:cubicBezTo>
                  <a:pt x="9321070" y="3835548"/>
                  <a:pt x="9546131" y="3959850"/>
                  <a:pt x="9762441" y="4093587"/>
                </a:cubicBezTo>
                <a:cubicBezTo>
                  <a:pt x="9739891" y="4035197"/>
                  <a:pt x="9720655" y="3974696"/>
                  <a:pt x="9717826" y="3916719"/>
                </a:cubicBezTo>
                <a:cubicBezTo>
                  <a:pt x="9716379" y="3916883"/>
                  <a:pt x="9714371" y="3917401"/>
                  <a:pt x="9713123" y="3916663"/>
                </a:cubicBezTo>
                <a:cubicBezTo>
                  <a:pt x="9419408" y="3876118"/>
                  <a:pt x="9276568" y="3571232"/>
                  <a:pt x="9175594" y="3326950"/>
                </a:cubicBezTo>
                <a:cubicBezTo>
                  <a:pt x="9162477" y="3295477"/>
                  <a:pt x="9234580" y="3273123"/>
                  <a:pt x="9253941" y="3287566"/>
                </a:cubicBezTo>
                <a:cubicBezTo>
                  <a:pt x="9396995" y="3390749"/>
                  <a:pt x="9519263" y="3506453"/>
                  <a:pt x="9625671" y="3639960"/>
                </a:cubicBezTo>
                <a:cubicBezTo>
                  <a:pt x="9622492" y="3540061"/>
                  <a:pt x="9637797" y="3439839"/>
                  <a:pt x="9656881" y="3333361"/>
                </a:cubicBezTo>
                <a:cubicBezTo>
                  <a:pt x="9696972" y="3116116"/>
                  <a:pt x="9713720" y="2891570"/>
                  <a:pt x="9782066" y="2680771"/>
                </a:cubicBezTo>
                <a:cubicBezTo>
                  <a:pt x="9788129" y="2661952"/>
                  <a:pt x="9829478" y="2637374"/>
                  <a:pt x="9854151" y="2642862"/>
                </a:cubicBezTo>
                <a:close/>
                <a:moveTo>
                  <a:pt x="11114299" y="2390555"/>
                </a:moveTo>
                <a:lnTo>
                  <a:pt x="11113373" y="2392739"/>
                </a:lnTo>
                <a:lnTo>
                  <a:pt x="11117197" y="2394358"/>
                </a:lnTo>
                <a:cubicBezTo>
                  <a:pt x="11116333" y="2393349"/>
                  <a:pt x="11115474" y="2392343"/>
                  <a:pt x="11114299" y="2390555"/>
                </a:cubicBezTo>
                <a:close/>
                <a:moveTo>
                  <a:pt x="10506276" y="2118977"/>
                </a:moveTo>
                <a:cubicBezTo>
                  <a:pt x="10510550" y="2257918"/>
                  <a:pt x="10470507" y="2393544"/>
                  <a:pt x="10431542" y="2525128"/>
                </a:cubicBezTo>
                <a:cubicBezTo>
                  <a:pt x="10417502" y="2571972"/>
                  <a:pt x="10403548" y="2620144"/>
                  <a:pt x="10391375" y="2667145"/>
                </a:cubicBezTo>
                <a:cubicBezTo>
                  <a:pt x="10377290" y="2721696"/>
                  <a:pt x="10366481" y="2777642"/>
                  <a:pt x="10355047" y="2832031"/>
                </a:cubicBezTo>
                <a:lnTo>
                  <a:pt x="10336080" y="2927011"/>
                </a:lnTo>
                <a:cubicBezTo>
                  <a:pt x="10349636" y="2893472"/>
                  <a:pt x="10367643" y="2846374"/>
                  <a:pt x="10389394" y="2782834"/>
                </a:cubicBezTo>
                <a:cubicBezTo>
                  <a:pt x="10448427" y="2611467"/>
                  <a:pt x="10546967" y="2325483"/>
                  <a:pt x="10506276" y="2118977"/>
                </a:cubicBezTo>
                <a:close/>
                <a:moveTo>
                  <a:pt x="11538179" y="2090376"/>
                </a:moveTo>
                <a:cubicBezTo>
                  <a:pt x="11552237" y="2136248"/>
                  <a:pt x="11565750" y="2181883"/>
                  <a:pt x="11577479" y="2228695"/>
                </a:cubicBezTo>
                <a:lnTo>
                  <a:pt x="11586754" y="2266098"/>
                </a:lnTo>
                <a:cubicBezTo>
                  <a:pt x="11593656" y="2295423"/>
                  <a:pt x="11600787" y="2324193"/>
                  <a:pt x="11609011" y="2353427"/>
                </a:cubicBezTo>
                <a:cubicBezTo>
                  <a:pt x="11644349" y="2475257"/>
                  <a:pt x="11704023" y="2591295"/>
                  <a:pt x="11761579" y="2703223"/>
                </a:cubicBezTo>
                <a:cubicBezTo>
                  <a:pt x="11802170" y="2782214"/>
                  <a:pt x="11843944" y="2862994"/>
                  <a:pt x="11877711" y="2947465"/>
                </a:cubicBezTo>
                <a:cubicBezTo>
                  <a:pt x="11815017" y="2640863"/>
                  <a:pt x="11724956" y="2342636"/>
                  <a:pt x="11538179" y="2090376"/>
                </a:cubicBezTo>
                <a:close/>
                <a:moveTo>
                  <a:pt x="6604735" y="2041381"/>
                </a:moveTo>
                <a:cubicBezTo>
                  <a:pt x="6726311" y="2327927"/>
                  <a:pt x="6916754" y="2606522"/>
                  <a:pt x="7204487" y="2742112"/>
                </a:cubicBezTo>
                <a:cubicBezTo>
                  <a:pt x="7179895" y="2719491"/>
                  <a:pt x="7154936" y="2696378"/>
                  <a:pt x="7131592" y="2672096"/>
                </a:cubicBezTo>
                <a:cubicBezTo>
                  <a:pt x="7084181" y="2622518"/>
                  <a:pt x="7039271" y="2569608"/>
                  <a:pt x="6996344" y="2518310"/>
                </a:cubicBezTo>
                <a:cubicBezTo>
                  <a:pt x="6908871" y="2414600"/>
                  <a:pt x="6818501" y="2306884"/>
                  <a:pt x="6735495" y="2196890"/>
                </a:cubicBezTo>
                <a:lnTo>
                  <a:pt x="6721901" y="2179274"/>
                </a:lnTo>
                <a:cubicBezTo>
                  <a:pt x="6685654" y="2131523"/>
                  <a:pt x="6648317" y="2082278"/>
                  <a:pt x="6604735" y="2041381"/>
                </a:cubicBezTo>
                <a:close/>
                <a:moveTo>
                  <a:pt x="11488421" y="2034549"/>
                </a:moveTo>
                <a:cubicBezTo>
                  <a:pt x="11459234" y="2371132"/>
                  <a:pt x="11651925" y="2658088"/>
                  <a:pt x="11840356" y="2932293"/>
                </a:cubicBezTo>
                <a:cubicBezTo>
                  <a:pt x="11809128" y="2858555"/>
                  <a:pt x="11772688" y="2786473"/>
                  <a:pt x="11736331" y="2715710"/>
                </a:cubicBezTo>
                <a:cubicBezTo>
                  <a:pt x="11678147" y="2602235"/>
                  <a:pt x="11617611" y="2485181"/>
                  <a:pt x="11581560" y="2360474"/>
                </a:cubicBezTo>
                <a:cubicBezTo>
                  <a:pt x="11573334" y="2331239"/>
                  <a:pt x="11565889" y="2301693"/>
                  <a:pt x="11558442" y="2272139"/>
                </a:cubicBezTo>
                <a:lnTo>
                  <a:pt x="11549169" y="2234734"/>
                </a:lnTo>
                <a:cubicBezTo>
                  <a:pt x="11532130" y="2167007"/>
                  <a:pt x="11511443" y="2100302"/>
                  <a:pt x="11488421" y="2034549"/>
                </a:cubicBezTo>
                <a:close/>
                <a:moveTo>
                  <a:pt x="10468916" y="2032338"/>
                </a:moveTo>
                <a:cubicBezTo>
                  <a:pt x="10450533" y="2081859"/>
                  <a:pt x="10434093" y="2132840"/>
                  <a:pt x="10421480" y="2185446"/>
                </a:cubicBezTo>
                <a:cubicBezTo>
                  <a:pt x="10388668" y="2317695"/>
                  <a:pt x="10374105" y="2457032"/>
                  <a:pt x="10351264" y="2591574"/>
                </a:cubicBezTo>
                <a:cubicBezTo>
                  <a:pt x="10332355" y="2700098"/>
                  <a:pt x="10281261" y="2959166"/>
                  <a:pt x="10294485" y="2991809"/>
                </a:cubicBezTo>
                <a:lnTo>
                  <a:pt x="10327850" y="2826310"/>
                </a:lnTo>
                <a:cubicBezTo>
                  <a:pt x="10338741" y="2771690"/>
                  <a:pt x="10350331" y="2715434"/>
                  <a:pt x="10364099" y="2660098"/>
                </a:cubicBezTo>
                <a:cubicBezTo>
                  <a:pt x="10376185" y="2611783"/>
                  <a:pt x="10390682" y="2563843"/>
                  <a:pt x="10404725" y="2516991"/>
                </a:cubicBezTo>
                <a:cubicBezTo>
                  <a:pt x="10443463" y="2385961"/>
                  <a:pt x="10483500" y="2250332"/>
                  <a:pt x="10478071" y="2114122"/>
                </a:cubicBezTo>
                <a:cubicBezTo>
                  <a:pt x="10476867" y="2086568"/>
                  <a:pt x="10473555" y="2059413"/>
                  <a:pt x="10468916" y="2032338"/>
                </a:cubicBezTo>
                <a:close/>
                <a:moveTo>
                  <a:pt x="10573132" y="1991479"/>
                </a:moveTo>
                <a:cubicBezTo>
                  <a:pt x="10722027" y="2144650"/>
                  <a:pt x="10877543" y="2280670"/>
                  <a:pt x="11066880" y="2371770"/>
                </a:cubicBezTo>
                <a:cubicBezTo>
                  <a:pt x="10930664" y="2234271"/>
                  <a:pt x="10767866" y="2088089"/>
                  <a:pt x="10573132" y="1991479"/>
                </a:cubicBezTo>
                <a:close/>
                <a:moveTo>
                  <a:pt x="6591670" y="1988277"/>
                </a:moveTo>
                <a:cubicBezTo>
                  <a:pt x="6653650" y="2036451"/>
                  <a:pt x="6701310" y="2098809"/>
                  <a:pt x="6747349" y="2160069"/>
                </a:cubicBezTo>
                <a:lnTo>
                  <a:pt x="6760943" y="2177686"/>
                </a:lnTo>
                <a:cubicBezTo>
                  <a:pt x="6844486" y="2287290"/>
                  <a:pt x="6934499" y="2394502"/>
                  <a:pt x="7021065" y="2498102"/>
                </a:cubicBezTo>
                <a:cubicBezTo>
                  <a:pt x="7063629" y="2548900"/>
                  <a:pt x="7108178" y="2601313"/>
                  <a:pt x="7155223" y="2650386"/>
                </a:cubicBezTo>
                <a:cubicBezTo>
                  <a:pt x="7170968" y="2666443"/>
                  <a:pt x="7186885" y="2681619"/>
                  <a:pt x="7203167" y="2697288"/>
                </a:cubicBezTo>
                <a:cubicBezTo>
                  <a:pt x="7124362" y="2565928"/>
                  <a:pt x="7030837" y="2441422"/>
                  <a:pt x="6937703" y="2321981"/>
                </a:cubicBezTo>
                <a:cubicBezTo>
                  <a:pt x="6842752" y="2200032"/>
                  <a:pt x="6742965" y="2048781"/>
                  <a:pt x="6591670" y="1988277"/>
                </a:cubicBezTo>
                <a:close/>
                <a:moveTo>
                  <a:pt x="5798671" y="1981601"/>
                </a:moveTo>
                <a:cubicBezTo>
                  <a:pt x="5784234" y="2008086"/>
                  <a:pt x="5768551" y="2036236"/>
                  <a:pt x="5754709" y="2071454"/>
                </a:cubicBezTo>
                <a:cubicBezTo>
                  <a:pt x="5651219" y="2330361"/>
                  <a:pt x="5694208" y="2592217"/>
                  <a:pt x="5763044" y="2842206"/>
                </a:cubicBezTo>
                <a:lnTo>
                  <a:pt x="5764974" y="2799609"/>
                </a:lnTo>
                <a:cubicBezTo>
                  <a:pt x="5766710" y="2755616"/>
                  <a:pt x="5768626" y="2710738"/>
                  <a:pt x="5767665" y="2666409"/>
                </a:cubicBezTo>
                <a:cubicBezTo>
                  <a:pt x="5766964" y="2637156"/>
                  <a:pt x="5764828" y="2608182"/>
                  <a:pt x="5763055" y="2579705"/>
                </a:cubicBezTo>
                <a:cubicBezTo>
                  <a:pt x="5760913" y="2550734"/>
                  <a:pt x="5758780" y="2521760"/>
                  <a:pt x="5758079" y="2492508"/>
                </a:cubicBezTo>
                <a:cubicBezTo>
                  <a:pt x="5755745" y="2394242"/>
                  <a:pt x="5767619" y="2294070"/>
                  <a:pt x="5779325" y="2197069"/>
                </a:cubicBezTo>
                <a:cubicBezTo>
                  <a:pt x="5787753" y="2126095"/>
                  <a:pt x="5796001" y="2053736"/>
                  <a:pt x="5798671" y="1981601"/>
                </a:cubicBezTo>
                <a:close/>
                <a:moveTo>
                  <a:pt x="5829202" y="1971679"/>
                </a:moveTo>
                <a:cubicBezTo>
                  <a:pt x="5826736" y="2047481"/>
                  <a:pt x="5818154" y="2123904"/>
                  <a:pt x="5809558" y="2198043"/>
                </a:cubicBezTo>
                <a:cubicBezTo>
                  <a:pt x="5798026" y="2294159"/>
                  <a:pt x="5785973" y="2392938"/>
                  <a:pt x="5788653" y="2489430"/>
                </a:cubicBezTo>
                <a:cubicBezTo>
                  <a:pt x="5789524" y="2517790"/>
                  <a:pt x="5791665" y="2546759"/>
                  <a:pt x="5793439" y="2575235"/>
                </a:cubicBezTo>
                <a:cubicBezTo>
                  <a:pt x="5794815" y="2596366"/>
                  <a:pt x="5795822" y="2617001"/>
                  <a:pt x="5796837" y="2637633"/>
                </a:cubicBezTo>
                <a:cubicBezTo>
                  <a:pt x="5803017" y="2582794"/>
                  <a:pt x="5810098" y="2528066"/>
                  <a:pt x="5818614" y="2473055"/>
                </a:cubicBezTo>
                <a:cubicBezTo>
                  <a:pt x="5845917" y="2299125"/>
                  <a:pt x="5877599" y="2135758"/>
                  <a:pt x="5829202" y="1971679"/>
                </a:cubicBezTo>
                <a:close/>
                <a:moveTo>
                  <a:pt x="10578769" y="1962963"/>
                </a:moveTo>
                <a:cubicBezTo>
                  <a:pt x="10773649" y="2057701"/>
                  <a:pt x="10936285" y="2201237"/>
                  <a:pt x="11073823" y="2338658"/>
                </a:cubicBezTo>
                <a:cubicBezTo>
                  <a:pt x="10938241" y="2169232"/>
                  <a:pt x="10752627" y="1968969"/>
                  <a:pt x="10578769" y="1962963"/>
                </a:cubicBezTo>
                <a:close/>
                <a:moveTo>
                  <a:pt x="5911389" y="1898371"/>
                </a:moveTo>
                <a:cubicBezTo>
                  <a:pt x="6006914" y="2026768"/>
                  <a:pt x="6112955" y="2136857"/>
                  <a:pt x="6237627" y="2231921"/>
                </a:cubicBezTo>
                <a:cubicBezTo>
                  <a:pt x="6161282" y="2090381"/>
                  <a:pt x="6060308" y="1952200"/>
                  <a:pt x="5911389" y="1898371"/>
                </a:cubicBezTo>
                <a:close/>
                <a:moveTo>
                  <a:pt x="6944437" y="1575402"/>
                </a:moveTo>
                <a:cubicBezTo>
                  <a:pt x="6732842" y="1643305"/>
                  <a:pt x="6518352" y="1707201"/>
                  <a:pt x="6304730" y="1766654"/>
                </a:cubicBezTo>
                <a:cubicBezTo>
                  <a:pt x="6527947" y="1784949"/>
                  <a:pt x="6737901" y="1680839"/>
                  <a:pt x="6944437" y="1575402"/>
                </a:cubicBezTo>
                <a:close/>
                <a:moveTo>
                  <a:pt x="7019523" y="1519450"/>
                </a:moveTo>
                <a:cubicBezTo>
                  <a:pt x="6766096" y="1537552"/>
                  <a:pt x="6524653" y="1609537"/>
                  <a:pt x="6298091" y="1737122"/>
                </a:cubicBezTo>
                <a:cubicBezTo>
                  <a:pt x="6539381" y="1670594"/>
                  <a:pt x="6780997" y="1597715"/>
                  <a:pt x="7019523" y="1519450"/>
                </a:cubicBezTo>
                <a:close/>
                <a:moveTo>
                  <a:pt x="2399523" y="1428234"/>
                </a:moveTo>
                <a:cubicBezTo>
                  <a:pt x="2324192" y="1539775"/>
                  <a:pt x="2267478" y="1713586"/>
                  <a:pt x="2224982" y="1826201"/>
                </a:cubicBezTo>
                <a:cubicBezTo>
                  <a:pt x="2161246" y="1995817"/>
                  <a:pt x="2120250" y="2168765"/>
                  <a:pt x="2096099" y="2345900"/>
                </a:cubicBezTo>
                <a:cubicBezTo>
                  <a:pt x="2166834" y="2165047"/>
                  <a:pt x="2226331" y="1978598"/>
                  <a:pt x="2283317" y="1796925"/>
                </a:cubicBezTo>
                <a:close/>
                <a:moveTo>
                  <a:pt x="2448558" y="1373435"/>
                </a:moveTo>
                <a:lnTo>
                  <a:pt x="2312521" y="1806140"/>
                </a:lnTo>
                <a:cubicBezTo>
                  <a:pt x="2255817" y="1985569"/>
                  <a:pt x="2197150" y="2169492"/>
                  <a:pt x="2127533" y="2348380"/>
                </a:cubicBezTo>
                <a:cubicBezTo>
                  <a:pt x="2230881" y="2201722"/>
                  <a:pt x="2307261" y="2041905"/>
                  <a:pt x="2358080" y="1866134"/>
                </a:cubicBezTo>
                <a:cubicBezTo>
                  <a:pt x="2378743" y="1795373"/>
                  <a:pt x="2394349" y="1722940"/>
                  <a:pt x="2407436" y="1651070"/>
                </a:cubicBezTo>
                <a:cubicBezTo>
                  <a:pt x="2417458" y="1596892"/>
                  <a:pt x="2466254" y="1384915"/>
                  <a:pt x="2448558" y="1373435"/>
                </a:cubicBezTo>
                <a:close/>
                <a:moveTo>
                  <a:pt x="278707" y="1352270"/>
                </a:moveTo>
                <a:lnTo>
                  <a:pt x="321570" y="1861610"/>
                </a:lnTo>
                <a:cubicBezTo>
                  <a:pt x="336248" y="1725752"/>
                  <a:pt x="317508" y="1584885"/>
                  <a:pt x="294281" y="1440658"/>
                </a:cubicBezTo>
                <a:close/>
                <a:moveTo>
                  <a:pt x="1423821" y="1351958"/>
                </a:moveTo>
                <a:cubicBezTo>
                  <a:pt x="1426859" y="1507722"/>
                  <a:pt x="1587831" y="1796280"/>
                  <a:pt x="1638521" y="1908470"/>
                </a:cubicBezTo>
                <a:cubicBezTo>
                  <a:pt x="1674424" y="1987707"/>
                  <a:pt x="1711105" y="2070587"/>
                  <a:pt x="1754199" y="2149284"/>
                </a:cubicBezTo>
                <a:cubicBezTo>
                  <a:pt x="1797295" y="2227981"/>
                  <a:pt x="1846801" y="2302493"/>
                  <a:pt x="1908359" y="2364988"/>
                </a:cubicBezTo>
                <a:cubicBezTo>
                  <a:pt x="1805946" y="2193096"/>
                  <a:pt x="1725953" y="2007134"/>
                  <a:pt x="1647661" y="1825945"/>
                </a:cubicBezTo>
                <a:cubicBezTo>
                  <a:pt x="1579500" y="1667751"/>
                  <a:pt x="1508533" y="1505355"/>
                  <a:pt x="1423821" y="1351958"/>
                </a:cubicBezTo>
                <a:close/>
                <a:moveTo>
                  <a:pt x="9518298" y="1338235"/>
                </a:moveTo>
                <a:cubicBezTo>
                  <a:pt x="9531977" y="1651120"/>
                  <a:pt x="9677527" y="1999242"/>
                  <a:pt x="9838009" y="2272553"/>
                </a:cubicBezTo>
                <a:cubicBezTo>
                  <a:pt x="9825312" y="2235634"/>
                  <a:pt x="9815180" y="2197225"/>
                  <a:pt x="9805906" y="2159819"/>
                </a:cubicBezTo>
                <a:lnTo>
                  <a:pt x="9801623" y="2142555"/>
                </a:lnTo>
                <a:cubicBezTo>
                  <a:pt x="9756626" y="1964482"/>
                  <a:pt x="9698390" y="1787247"/>
                  <a:pt x="9628671" y="1617375"/>
                </a:cubicBezTo>
                <a:cubicBezTo>
                  <a:pt x="9618364" y="1593060"/>
                  <a:pt x="9608603" y="1568967"/>
                  <a:pt x="9598299" y="1544643"/>
                </a:cubicBezTo>
                <a:cubicBezTo>
                  <a:pt x="9570133" y="1477354"/>
                  <a:pt x="9541339" y="1408510"/>
                  <a:pt x="9518298" y="1338235"/>
                </a:cubicBezTo>
                <a:close/>
                <a:moveTo>
                  <a:pt x="1431890" y="1306475"/>
                </a:moveTo>
                <a:cubicBezTo>
                  <a:pt x="1458339" y="1352187"/>
                  <a:pt x="1483952" y="1399016"/>
                  <a:pt x="1507597" y="1446132"/>
                </a:cubicBezTo>
                <a:cubicBezTo>
                  <a:pt x="1568403" y="1567288"/>
                  <a:pt x="1621917" y="1692101"/>
                  <a:pt x="1674586" y="1813832"/>
                </a:cubicBezTo>
                <a:cubicBezTo>
                  <a:pt x="1719648" y="1918315"/>
                  <a:pt x="1765554" y="2024477"/>
                  <a:pt x="1815950" y="2128564"/>
                </a:cubicBezTo>
                <a:cubicBezTo>
                  <a:pt x="1866346" y="2232648"/>
                  <a:pt x="1921228" y="2334658"/>
                  <a:pt x="1984242" y="2430829"/>
                </a:cubicBezTo>
                <a:cubicBezTo>
                  <a:pt x="1994073" y="2437830"/>
                  <a:pt x="2003908" y="2444836"/>
                  <a:pt x="2014023" y="2450995"/>
                </a:cubicBezTo>
                <a:cubicBezTo>
                  <a:pt x="1956448" y="2239741"/>
                  <a:pt x="1853160" y="2049325"/>
                  <a:pt x="1747337" y="1855264"/>
                </a:cubicBezTo>
                <a:cubicBezTo>
                  <a:pt x="1678102" y="1728504"/>
                  <a:pt x="1608870" y="1601753"/>
                  <a:pt x="1533749" y="1478656"/>
                </a:cubicBezTo>
                <a:cubicBezTo>
                  <a:pt x="1510398" y="1440515"/>
                  <a:pt x="1454048" y="1294657"/>
                  <a:pt x="1431890" y="1306475"/>
                </a:cubicBezTo>
                <a:close/>
                <a:moveTo>
                  <a:pt x="5052692" y="1292994"/>
                </a:moveTo>
                <a:cubicBezTo>
                  <a:pt x="5103155" y="1406739"/>
                  <a:pt x="5153078" y="1520878"/>
                  <a:pt x="5200661" y="1635186"/>
                </a:cubicBezTo>
                <a:cubicBezTo>
                  <a:pt x="5238218" y="1725483"/>
                  <a:pt x="5273610" y="1815047"/>
                  <a:pt x="5297138" y="1906351"/>
                </a:cubicBezTo>
                <a:cubicBezTo>
                  <a:pt x="5281533" y="1683399"/>
                  <a:pt x="5177210" y="1491946"/>
                  <a:pt x="5052692" y="1292994"/>
                </a:cubicBezTo>
                <a:close/>
                <a:moveTo>
                  <a:pt x="9528078" y="1278636"/>
                </a:moveTo>
                <a:cubicBezTo>
                  <a:pt x="9552982" y="1365794"/>
                  <a:pt x="9588937" y="1451189"/>
                  <a:pt x="9623946" y="1534260"/>
                </a:cubicBezTo>
                <a:lnTo>
                  <a:pt x="9654858" y="1607218"/>
                </a:lnTo>
                <a:cubicBezTo>
                  <a:pt x="9724183" y="1774989"/>
                  <a:pt x="9781702" y="1949347"/>
                  <a:pt x="9826304" y="2125320"/>
                </a:cubicBezTo>
                <a:cubicBezTo>
                  <a:pt x="9794296" y="1963695"/>
                  <a:pt x="9753660" y="1804203"/>
                  <a:pt x="9701198" y="1646797"/>
                </a:cubicBezTo>
                <a:cubicBezTo>
                  <a:pt x="9655682" y="1511000"/>
                  <a:pt x="9586050" y="1397178"/>
                  <a:pt x="9528078" y="1278636"/>
                </a:cubicBezTo>
                <a:close/>
                <a:moveTo>
                  <a:pt x="5009948" y="1273619"/>
                </a:moveTo>
                <a:cubicBezTo>
                  <a:pt x="5013363" y="1406203"/>
                  <a:pt x="5078144" y="1538571"/>
                  <a:pt x="5121777" y="1654213"/>
                </a:cubicBezTo>
                <a:cubicBezTo>
                  <a:pt x="5175625" y="1795269"/>
                  <a:pt x="5233597" y="1934093"/>
                  <a:pt x="5293545" y="2072247"/>
                </a:cubicBezTo>
                <a:cubicBezTo>
                  <a:pt x="5293533" y="2069971"/>
                  <a:pt x="5294060" y="2067298"/>
                  <a:pt x="5294042" y="2065019"/>
                </a:cubicBezTo>
                <a:cubicBezTo>
                  <a:pt x="5282123" y="1924099"/>
                  <a:pt x="5230273" y="1786942"/>
                  <a:pt x="5171936" y="1647613"/>
                </a:cubicBezTo>
                <a:cubicBezTo>
                  <a:pt x="5119977" y="1522743"/>
                  <a:pt x="5065315" y="1397539"/>
                  <a:pt x="5009948" y="1273619"/>
                </a:cubicBezTo>
                <a:close/>
                <a:moveTo>
                  <a:pt x="655236" y="1268632"/>
                </a:moveTo>
                <a:cubicBezTo>
                  <a:pt x="717895" y="1408869"/>
                  <a:pt x="771574" y="1550454"/>
                  <a:pt x="839521" y="1685315"/>
                </a:cubicBezTo>
                <a:cubicBezTo>
                  <a:pt x="907470" y="1820177"/>
                  <a:pt x="989683" y="1948318"/>
                  <a:pt x="1109416" y="2061663"/>
                </a:cubicBezTo>
                <a:cubicBezTo>
                  <a:pt x="1177718" y="2126399"/>
                  <a:pt x="1244319" y="2184954"/>
                  <a:pt x="1298300" y="2247742"/>
                </a:cubicBezTo>
                <a:cubicBezTo>
                  <a:pt x="1250168" y="2156040"/>
                  <a:pt x="1187457" y="2071655"/>
                  <a:pt x="1125871" y="1989513"/>
                </a:cubicBezTo>
                <a:cubicBezTo>
                  <a:pt x="1076370" y="1923070"/>
                  <a:pt x="1025189" y="1854667"/>
                  <a:pt x="981574" y="1783157"/>
                </a:cubicBezTo>
                <a:cubicBezTo>
                  <a:pt x="960475" y="1748106"/>
                  <a:pt x="941058" y="1712211"/>
                  <a:pt x="922198" y="1677437"/>
                </a:cubicBezTo>
                <a:cubicBezTo>
                  <a:pt x="905028" y="1646031"/>
                  <a:pt x="887579" y="1614059"/>
                  <a:pt x="869293" y="1583214"/>
                </a:cubicBezTo>
                <a:cubicBezTo>
                  <a:pt x="832994" y="1522086"/>
                  <a:pt x="791368" y="1462924"/>
                  <a:pt x="751431" y="1405731"/>
                </a:cubicBezTo>
                <a:close/>
                <a:moveTo>
                  <a:pt x="6516292" y="1263064"/>
                </a:moveTo>
                <a:cubicBezTo>
                  <a:pt x="6288018" y="1373581"/>
                  <a:pt x="6031500" y="1451909"/>
                  <a:pt x="5736320" y="1501803"/>
                </a:cubicBezTo>
                <a:cubicBezTo>
                  <a:pt x="6001708" y="1565837"/>
                  <a:pt x="6267694" y="1408906"/>
                  <a:pt x="6516292" y="1263064"/>
                </a:cubicBezTo>
                <a:close/>
                <a:moveTo>
                  <a:pt x="291466" y="1250369"/>
                </a:moveTo>
                <a:cubicBezTo>
                  <a:pt x="302228" y="1312380"/>
                  <a:pt x="313548" y="1374109"/>
                  <a:pt x="323180" y="1435283"/>
                </a:cubicBezTo>
                <a:cubicBezTo>
                  <a:pt x="347262" y="1585402"/>
                  <a:pt x="366566" y="1733005"/>
                  <a:pt x="349381" y="1875041"/>
                </a:cubicBezTo>
                <a:cubicBezTo>
                  <a:pt x="398887" y="1761016"/>
                  <a:pt x="404047" y="1643975"/>
                  <a:pt x="374363" y="1506494"/>
                </a:cubicBezTo>
                <a:cubicBezTo>
                  <a:pt x="356845" y="1425406"/>
                  <a:pt x="334841" y="1350786"/>
                  <a:pt x="302168" y="1274495"/>
                </a:cubicBezTo>
                <a:cubicBezTo>
                  <a:pt x="298229" y="1265236"/>
                  <a:pt x="295129" y="1257666"/>
                  <a:pt x="291466" y="1250369"/>
                </a:cubicBezTo>
                <a:close/>
                <a:moveTo>
                  <a:pt x="678222" y="1248670"/>
                </a:moveTo>
                <a:lnTo>
                  <a:pt x="775536" y="1388015"/>
                </a:lnTo>
                <a:cubicBezTo>
                  <a:pt x="815764" y="1445771"/>
                  <a:pt x="857669" y="1505484"/>
                  <a:pt x="894529" y="1567739"/>
                </a:cubicBezTo>
                <a:cubicBezTo>
                  <a:pt x="913103" y="1599148"/>
                  <a:pt x="930546" y="1631115"/>
                  <a:pt x="948000" y="1663088"/>
                </a:cubicBezTo>
                <a:cubicBezTo>
                  <a:pt x="966853" y="1697859"/>
                  <a:pt x="986277" y="1733757"/>
                  <a:pt x="1006812" y="1767683"/>
                </a:cubicBezTo>
                <a:cubicBezTo>
                  <a:pt x="1049303" y="1838347"/>
                  <a:pt x="1100205" y="1906189"/>
                  <a:pt x="1149133" y="1971513"/>
                </a:cubicBezTo>
                <a:cubicBezTo>
                  <a:pt x="1215506" y="2060384"/>
                  <a:pt x="1283561" y="2151216"/>
                  <a:pt x="1333952" y="2251620"/>
                </a:cubicBezTo>
                <a:lnTo>
                  <a:pt x="1337329" y="2258350"/>
                </a:lnTo>
                <a:cubicBezTo>
                  <a:pt x="1352131" y="2023413"/>
                  <a:pt x="1145204" y="1784597"/>
                  <a:pt x="1014726" y="1615556"/>
                </a:cubicBezTo>
                <a:cubicBezTo>
                  <a:pt x="911517" y="1481269"/>
                  <a:pt x="800192" y="1360189"/>
                  <a:pt x="678222" y="1248670"/>
                </a:cubicBezTo>
                <a:close/>
                <a:moveTo>
                  <a:pt x="9441752" y="1245311"/>
                </a:moveTo>
                <a:cubicBezTo>
                  <a:pt x="9367449" y="1271794"/>
                  <a:pt x="9313207" y="1329954"/>
                  <a:pt x="9278979" y="1406236"/>
                </a:cubicBezTo>
                <a:cubicBezTo>
                  <a:pt x="9261017" y="1445630"/>
                  <a:pt x="9242585" y="1502850"/>
                  <a:pt x="9235540" y="1546869"/>
                </a:cubicBezTo>
                <a:cubicBezTo>
                  <a:pt x="9223867" y="1618535"/>
                  <a:pt x="9230001" y="1614698"/>
                  <a:pt x="9264074" y="1557016"/>
                </a:cubicBezTo>
                <a:cubicBezTo>
                  <a:pt x="9325587" y="1454296"/>
                  <a:pt x="9384605" y="1349880"/>
                  <a:pt x="9441752" y="1245311"/>
                </a:cubicBezTo>
                <a:close/>
                <a:moveTo>
                  <a:pt x="6691602" y="1140573"/>
                </a:moveTo>
                <a:cubicBezTo>
                  <a:pt x="6646175" y="1158238"/>
                  <a:pt x="6598950" y="1175684"/>
                  <a:pt x="6571100" y="1183662"/>
                </a:cubicBezTo>
                <a:cubicBezTo>
                  <a:pt x="6462406" y="1213607"/>
                  <a:pt x="6352215" y="1234713"/>
                  <a:pt x="6241687" y="1257600"/>
                </a:cubicBezTo>
                <a:cubicBezTo>
                  <a:pt x="6040746" y="1299467"/>
                  <a:pt x="5893317" y="1420819"/>
                  <a:pt x="5693009" y="1478256"/>
                </a:cubicBezTo>
                <a:cubicBezTo>
                  <a:pt x="6021285" y="1426507"/>
                  <a:pt x="6301876" y="1340642"/>
                  <a:pt x="6548420" y="1214599"/>
                </a:cubicBezTo>
                <a:cubicBezTo>
                  <a:pt x="6567440" y="1204628"/>
                  <a:pt x="6586456" y="1194658"/>
                  <a:pt x="6605473" y="1184686"/>
                </a:cubicBezTo>
                <a:cubicBezTo>
                  <a:pt x="6633823" y="1169483"/>
                  <a:pt x="6662531" y="1154778"/>
                  <a:pt x="6691602" y="1140573"/>
                </a:cubicBezTo>
                <a:close/>
                <a:moveTo>
                  <a:pt x="4002475" y="1037802"/>
                </a:moveTo>
                <a:cubicBezTo>
                  <a:pt x="4001933" y="1038196"/>
                  <a:pt x="4000861" y="1038973"/>
                  <a:pt x="4000324" y="1039362"/>
                </a:cubicBezTo>
                <a:cubicBezTo>
                  <a:pt x="4001046" y="1040360"/>
                  <a:pt x="4002134" y="1041861"/>
                  <a:pt x="4002862" y="1042866"/>
                </a:cubicBezTo>
                <a:cubicBezTo>
                  <a:pt x="4002672" y="1041472"/>
                  <a:pt x="4002487" y="1040086"/>
                  <a:pt x="4002475" y="1037802"/>
                </a:cubicBezTo>
                <a:close/>
                <a:moveTo>
                  <a:pt x="506322" y="1020997"/>
                </a:moveTo>
                <a:cubicBezTo>
                  <a:pt x="513282" y="1018930"/>
                  <a:pt x="522180" y="1021005"/>
                  <a:pt x="533068" y="1029409"/>
                </a:cubicBezTo>
                <a:cubicBezTo>
                  <a:pt x="813777" y="1244537"/>
                  <a:pt x="1037861" y="1510547"/>
                  <a:pt x="1232525" y="1804675"/>
                </a:cubicBezTo>
                <a:cubicBezTo>
                  <a:pt x="1347857" y="1978510"/>
                  <a:pt x="1448039" y="2155739"/>
                  <a:pt x="1388858" y="2368011"/>
                </a:cubicBezTo>
                <a:cubicBezTo>
                  <a:pt x="1387462" y="2372226"/>
                  <a:pt x="1385496" y="2375314"/>
                  <a:pt x="1384098" y="2378125"/>
                </a:cubicBezTo>
                <a:cubicBezTo>
                  <a:pt x="1412260" y="2438425"/>
                  <a:pt x="1428077" y="2506324"/>
                  <a:pt x="1425393" y="2589124"/>
                </a:cubicBezTo>
                <a:cubicBezTo>
                  <a:pt x="1425681" y="2592488"/>
                  <a:pt x="1424559" y="2594453"/>
                  <a:pt x="1424001" y="2597541"/>
                </a:cubicBezTo>
                <a:cubicBezTo>
                  <a:pt x="1672217" y="2669579"/>
                  <a:pt x="1915127" y="2759032"/>
                  <a:pt x="2152729" y="2864487"/>
                </a:cubicBezTo>
                <a:cubicBezTo>
                  <a:pt x="2132903" y="2746636"/>
                  <a:pt x="2106350" y="2629357"/>
                  <a:pt x="2020609" y="2539671"/>
                </a:cubicBezTo>
                <a:cubicBezTo>
                  <a:pt x="2019486" y="2538832"/>
                  <a:pt x="2019482" y="2537426"/>
                  <a:pt x="2018920" y="2536309"/>
                </a:cubicBezTo>
                <a:cubicBezTo>
                  <a:pt x="1612986" y="2284320"/>
                  <a:pt x="1451410" y="1593008"/>
                  <a:pt x="1342441" y="1173017"/>
                </a:cubicBezTo>
                <a:cubicBezTo>
                  <a:pt x="1338482" y="1156742"/>
                  <a:pt x="1345418" y="1103405"/>
                  <a:pt x="1367925" y="1135648"/>
                </a:cubicBezTo>
                <a:cubicBezTo>
                  <a:pt x="1515878" y="1352095"/>
                  <a:pt x="1645605" y="1576999"/>
                  <a:pt x="1771401" y="1806673"/>
                </a:cubicBezTo>
                <a:cubicBezTo>
                  <a:pt x="1841477" y="1935111"/>
                  <a:pt x="1914363" y="2063547"/>
                  <a:pt x="1972385" y="2198735"/>
                </a:cubicBezTo>
                <a:cubicBezTo>
                  <a:pt x="1982518" y="2221738"/>
                  <a:pt x="2018367" y="2353316"/>
                  <a:pt x="2040892" y="2405205"/>
                </a:cubicBezTo>
                <a:cubicBezTo>
                  <a:pt x="2009600" y="2310668"/>
                  <a:pt x="2111587" y="2005996"/>
                  <a:pt x="2131689" y="1936926"/>
                </a:cubicBezTo>
                <a:cubicBezTo>
                  <a:pt x="2203731" y="1690111"/>
                  <a:pt x="2314813" y="1463729"/>
                  <a:pt x="2454820" y="1248808"/>
                </a:cubicBezTo>
                <a:cubicBezTo>
                  <a:pt x="2475264" y="1216788"/>
                  <a:pt x="2493340" y="1290570"/>
                  <a:pt x="2492512" y="1302920"/>
                </a:cubicBezTo>
                <a:cubicBezTo>
                  <a:pt x="2465675" y="1747535"/>
                  <a:pt x="2370053" y="2178216"/>
                  <a:pt x="2081216" y="2527513"/>
                </a:cubicBezTo>
                <a:cubicBezTo>
                  <a:pt x="2081497" y="2528073"/>
                  <a:pt x="2081211" y="2528916"/>
                  <a:pt x="2081211" y="2528916"/>
                </a:cubicBezTo>
                <a:cubicBezTo>
                  <a:pt x="2150699" y="2633778"/>
                  <a:pt x="2178105" y="2756954"/>
                  <a:pt x="2199067" y="2884061"/>
                </a:cubicBezTo>
                <a:cubicBezTo>
                  <a:pt x="2641128" y="3084915"/>
                  <a:pt x="3028660" y="3311628"/>
                  <a:pt x="3192586" y="3411496"/>
                </a:cubicBezTo>
                <a:cubicBezTo>
                  <a:pt x="3356510" y="3511368"/>
                  <a:pt x="3237401" y="3517312"/>
                  <a:pt x="3182620" y="3483279"/>
                </a:cubicBezTo>
                <a:cubicBezTo>
                  <a:pt x="3055506" y="3404310"/>
                  <a:pt x="2789863" y="3259545"/>
                  <a:pt x="2435119" y="3080173"/>
                </a:cubicBezTo>
                <a:lnTo>
                  <a:pt x="2410152" y="3063751"/>
                </a:lnTo>
                <a:lnTo>
                  <a:pt x="2408099" y="3064403"/>
                </a:lnTo>
                <a:lnTo>
                  <a:pt x="2407218" y="3070324"/>
                </a:lnTo>
                <a:cubicBezTo>
                  <a:pt x="2402612" y="3079171"/>
                  <a:pt x="2394080" y="3088906"/>
                  <a:pt x="2380138" y="3099341"/>
                </a:cubicBezTo>
                <a:cubicBezTo>
                  <a:pt x="2194333" y="3283170"/>
                  <a:pt x="1992503" y="3449064"/>
                  <a:pt x="1765923" y="3581043"/>
                </a:cubicBezTo>
                <a:cubicBezTo>
                  <a:pt x="1744896" y="3593696"/>
                  <a:pt x="1723857" y="3603555"/>
                  <a:pt x="1702258" y="3612286"/>
                </a:cubicBezTo>
                <a:cubicBezTo>
                  <a:pt x="1664333" y="3650747"/>
                  <a:pt x="1731601" y="3589836"/>
                  <a:pt x="1538370" y="3811804"/>
                </a:cubicBezTo>
                <a:cubicBezTo>
                  <a:pt x="1473491" y="3921431"/>
                  <a:pt x="1402113" y="4025542"/>
                  <a:pt x="1325720" y="4125411"/>
                </a:cubicBezTo>
                <a:lnTo>
                  <a:pt x="1206279" y="4267200"/>
                </a:lnTo>
                <a:lnTo>
                  <a:pt x="1115040" y="4267200"/>
                </a:lnTo>
                <a:lnTo>
                  <a:pt x="1258195" y="4099624"/>
                </a:lnTo>
                <a:cubicBezTo>
                  <a:pt x="1315987" y="4027073"/>
                  <a:pt x="1371166" y="3952247"/>
                  <a:pt x="1423113" y="3874565"/>
                </a:cubicBezTo>
                <a:lnTo>
                  <a:pt x="1260565" y="4031982"/>
                </a:lnTo>
                <a:cubicBezTo>
                  <a:pt x="1197929" y="4092559"/>
                  <a:pt x="1134310" y="4154329"/>
                  <a:pt x="1073327" y="4218727"/>
                </a:cubicBezTo>
                <a:lnTo>
                  <a:pt x="1032294" y="4267200"/>
                </a:lnTo>
                <a:lnTo>
                  <a:pt x="993830" y="4267200"/>
                </a:lnTo>
                <a:lnTo>
                  <a:pt x="1051860" y="4198693"/>
                </a:lnTo>
                <a:cubicBezTo>
                  <a:pt x="1113440" y="4133732"/>
                  <a:pt x="1177549" y="4071540"/>
                  <a:pt x="1240607" y="4010401"/>
                </a:cubicBezTo>
                <a:lnTo>
                  <a:pt x="1310106" y="3943217"/>
                </a:lnTo>
                <a:cubicBezTo>
                  <a:pt x="1174685" y="4033303"/>
                  <a:pt x="1054913" y="4139624"/>
                  <a:pt x="952103" y="4265972"/>
                </a:cubicBezTo>
                <a:lnTo>
                  <a:pt x="951207" y="4267200"/>
                </a:lnTo>
                <a:lnTo>
                  <a:pt x="862760" y="4267200"/>
                </a:lnTo>
                <a:lnTo>
                  <a:pt x="909145" y="4199225"/>
                </a:lnTo>
                <a:cubicBezTo>
                  <a:pt x="998789" y="4086824"/>
                  <a:pt x="1101084" y="3991246"/>
                  <a:pt x="1214067" y="3908561"/>
                </a:cubicBezTo>
                <a:cubicBezTo>
                  <a:pt x="1023317" y="3973399"/>
                  <a:pt x="824392" y="4020568"/>
                  <a:pt x="640967" y="4105601"/>
                </a:cubicBezTo>
                <a:cubicBezTo>
                  <a:pt x="549674" y="4147907"/>
                  <a:pt x="460581" y="4194508"/>
                  <a:pt x="372807" y="4243651"/>
                </a:cubicBezTo>
                <a:lnTo>
                  <a:pt x="332830" y="4267200"/>
                </a:lnTo>
                <a:lnTo>
                  <a:pt x="168301" y="4267200"/>
                </a:lnTo>
                <a:lnTo>
                  <a:pt x="278002" y="4201399"/>
                </a:lnTo>
                <a:cubicBezTo>
                  <a:pt x="359885" y="4153808"/>
                  <a:pt x="442683" y="4107866"/>
                  <a:pt x="527241" y="4065078"/>
                </a:cubicBezTo>
                <a:cubicBezTo>
                  <a:pt x="838255" y="3908281"/>
                  <a:pt x="1212318" y="3863093"/>
                  <a:pt x="1510397" y="3684705"/>
                </a:cubicBezTo>
                <a:cubicBezTo>
                  <a:pt x="1390337" y="3729510"/>
                  <a:pt x="1267181" y="3766747"/>
                  <a:pt x="1146550" y="3802012"/>
                </a:cubicBezTo>
                <a:cubicBezTo>
                  <a:pt x="997862" y="3845736"/>
                  <a:pt x="843568" y="3890871"/>
                  <a:pt x="698834" y="3952272"/>
                </a:cubicBezTo>
                <a:cubicBezTo>
                  <a:pt x="519814" y="4027898"/>
                  <a:pt x="352828" y="4127506"/>
                  <a:pt x="192528" y="4236299"/>
                </a:cubicBezTo>
                <a:lnTo>
                  <a:pt x="148586" y="4267200"/>
                </a:lnTo>
                <a:lnTo>
                  <a:pt x="98116" y="4267200"/>
                </a:lnTo>
                <a:lnTo>
                  <a:pt x="169669" y="4216852"/>
                </a:lnTo>
                <a:cubicBezTo>
                  <a:pt x="333361" y="4105506"/>
                  <a:pt x="504130" y="4002947"/>
                  <a:pt x="687572" y="3925629"/>
                </a:cubicBezTo>
                <a:cubicBezTo>
                  <a:pt x="833705" y="3864223"/>
                  <a:pt x="989118" y="3818520"/>
                  <a:pt x="1138365" y="3774515"/>
                </a:cubicBezTo>
                <a:cubicBezTo>
                  <a:pt x="1260121" y="3738686"/>
                  <a:pt x="1384681" y="3701451"/>
                  <a:pt x="1505579" y="3655526"/>
                </a:cubicBezTo>
                <a:cubicBezTo>
                  <a:pt x="1442294" y="3658846"/>
                  <a:pt x="1378650" y="3655854"/>
                  <a:pt x="1313114" y="3655216"/>
                </a:cubicBezTo>
                <a:cubicBezTo>
                  <a:pt x="1247578" y="3654578"/>
                  <a:pt x="1180153" y="3656293"/>
                  <a:pt x="1109304" y="3669030"/>
                </a:cubicBezTo>
                <a:cubicBezTo>
                  <a:pt x="794692" y="3725281"/>
                  <a:pt x="516258" y="3901624"/>
                  <a:pt x="258951" y="4111994"/>
                </a:cubicBezTo>
                <a:lnTo>
                  <a:pt x="80807" y="4267200"/>
                </a:lnTo>
                <a:lnTo>
                  <a:pt x="0" y="4267200"/>
                </a:lnTo>
                <a:lnTo>
                  <a:pt x="0" y="4233763"/>
                </a:lnTo>
                <a:lnTo>
                  <a:pt x="36881" y="4200118"/>
                </a:lnTo>
                <a:cubicBezTo>
                  <a:pt x="302143" y="3962792"/>
                  <a:pt x="585478" y="3740226"/>
                  <a:pt x="910534" y="3629753"/>
                </a:cubicBezTo>
                <a:cubicBezTo>
                  <a:pt x="1140280" y="3551663"/>
                  <a:pt x="1356783" y="3624873"/>
                  <a:pt x="1578717" y="3575982"/>
                </a:cubicBezTo>
                <a:cubicBezTo>
                  <a:pt x="1857881" y="3513822"/>
                  <a:pt x="2134207" y="3238918"/>
                  <a:pt x="2338780" y="3033725"/>
                </a:cubicBezTo>
                <a:cubicBezTo>
                  <a:pt x="2165203" y="2949506"/>
                  <a:pt x="1987990" y="2873430"/>
                  <a:pt x="1807991" y="2807184"/>
                </a:cubicBezTo>
                <a:cubicBezTo>
                  <a:pt x="1696192" y="2934214"/>
                  <a:pt x="1567238" y="3035444"/>
                  <a:pt x="1416358" y="3112571"/>
                </a:cubicBezTo>
                <a:cubicBezTo>
                  <a:pt x="1318658" y="3280278"/>
                  <a:pt x="1112986" y="3321000"/>
                  <a:pt x="939066" y="3378798"/>
                </a:cubicBezTo>
                <a:cubicBezTo>
                  <a:pt x="668357" y="3469020"/>
                  <a:pt x="393418" y="3543804"/>
                  <a:pt x="115099" y="3607650"/>
                </a:cubicBezTo>
                <a:cubicBezTo>
                  <a:pt x="80589" y="3615844"/>
                  <a:pt x="67554" y="3533906"/>
                  <a:pt x="97284" y="3520393"/>
                </a:cubicBezTo>
                <a:cubicBezTo>
                  <a:pt x="382521" y="3387774"/>
                  <a:pt x="642160" y="3215335"/>
                  <a:pt x="922050" y="3074867"/>
                </a:cubicBezTo>
                <a:cubicBezTo>
                  <a:pt x="1080787" y="2995199"/>
                  <a:pt x="1233979" y="2960447"/>
                  <a:pt x="1405265" y="3016319"/>
                </a:cubicBezTo>
                <a:cubicBezTo>
                  <a:pt x="1406106" y="3016600"/>
                  <a:pt x="1406671" y="3017724"/>
                  <a:pt x="1407512" y="3018001"/>
                </a:cubicBezTo>
                <a:cubicBezTo>
                  <a:pt x="1526420" y="2954115"/>
                  <a:pt x="1632390" y="2874245"/>
                  <a:pt x="1726266" y="2777274"/>
                </a:cubicBezTo>
                <a:cubicBezTo>
                  <a:pt x="1369635" y="2651515"/>
                  <a:pt x="1000990" y="2561972"/>
                  <a:pt x="625390" y="2514541"/>
                </a:cubicBezTo>
                <a:cubicBezTo>
                  <a:pt x="624559" y="2519877"/>
                  <a:pt x="622878" y="2524928"/>
                  <a:pt x="619799" y="2527180"/>
                </a:cubicBezTo>
                <a:cubicBezTo>
                  <a:pt x="509037" y="2598914"/>
                  <a:pt x="403069" y="2677377"/>
                  <a:pt x="310030" y="2771818"/>
                </a:cubicBezTo>
                <a:cubicBezTo>
                  <a:pt x="266034" y="2817076"/>
                  <a:pt x="224887" y="2891795"/>
                  <a:pt x="173877" y="2937056"/>
                </a:cubicBezTo>
                <a:cubicBezTo>
                  <a:pt x="145840" y="3003792"/>
                  <a:pt x="113686" y="3071134"/>
                  <a:pt x="77889" y="3138440"/>
                </a:cubicBezTo>
                <a:lnTo>
                  <a:pt x="0" y="3271395"/>
                </a:lnTo>
                <a:lnTo>
                  <a:pt x="0" y="3153002"/>
                </a:lnTo>
                <a:lnTo>
                  <a:pt x="2386" y="3149203"/>
                </a:lnTo>
                <a:cubicBezTo>
                  <a:pt x="33821" y="3095439"/>
                  <a:pt x="63030" y="3041490"/>
                  <a:pt x="89753" y="2987702"/>
                </a:cubicBezTo>
                <a:cubicBezTo>
                  <a:pt x="85546" y="2993322"/>
                  <a:pt x="81066" y="2999788"/>
                  <a:pt x="76869" y="3005404"/>
                </a:cubicBezTo>
                <a:cubicBezTo>
                  <a:pt x="63139" y="3024231"/>
                  <a:pt x="48575" y="3042776"/>
                  <a:pt x="32049" y="3065814"/>
                </a:cubicBezTo>
                <a:lnTo>
                  <a:pt x="0" y="3108744"/>
                </a:lnTo>
                <a:lnTo>
                  <a:pt x="0" y="3058059"/>
                </a:lnTo>
                <a:lnTo>
                  <a:pt x="7610" y="3047889"/>
                </a:lnTo>
                <a:cubicBezTo>
                  <a:pt x="24410" y="3025415"/>
                  <a:pt x="38695" y="3006301"/>
                  <a:pt x="52419" y="2987479"/>
                </a:cubicBezTo>
                <a:cubicBezTo>
                  <a:pt x="54382" y="2984385"/>
                  <a:pt x="57184" y="2981579"/>
                  <a:pt x="59142" y="2978488"/>
                </a:cubicBezTo>
                <a:lnTo>
                  <a:pt x="0" y="3015334"/>
                </a:lnTo>
                <a:lnTo>
                  <a:pt x="0" y="2914286"/>
                </a:lnTo>
                <a:lnTo>
                  <a:pt x="36383" y="2901128"/>
                </a:lnTo>
                <a:cubicBezTo>
                  <a:pt x="76283" y="2885228"/>
                  <a:pt x="116303" y="2866415"/>
                  <a:pt x="156329" y="2840533"/>
                </a:cubicBezTo>
                <a:cubicBezTo>
                  <a:pt x="229785" y="2792431"/>
                  <a:pt x="289125" y="2682604"/>
                  <a:pt x="358355" y="2620471"/>
                </a:cubicBezTo>
                <a:cubicBezTo>
                  <a:pt x="406846" y="2577174"/>
                  <a:pt x="457591" y="2538372"/>
                  <a:pt x="510577" y="2501244"/>
                </a:cubicBezTo>
                <a:cubicBezTo>
                  <a:pt x="411488" y="2490937"/>
                  <a:pt x="311929" y="2483543"/>
                  <a:pt x="211967" y="2479171"/>
                </a:cubicBezTo>
                <a:lnTo>
                  <a:pt x="0" y="2476398"/>
                </a:lnTo>
                <a:lnTo>
                  <a:pt x="0" y="2389189"/>
                </a:lnTo>
                <a:lnTo>
                  <a:pt x="103062" y="2389518"/>
                </a:lnTo>
                <a:cubicBezTo>
                  <a:pt x="239716" y="2392822"/>
                  <a:pt x="375712" y="2401808"/>
                  <a:pt x="510734" y="2416201"/>
                </a:cubicBezTo>
                <a:cubicBezTo>
                  <a:pt x="453295" y="2294758"/>
                  <a:pt x="388809" y="2156489"/>
                  <a:pt x="279257" y="2092102"/>
                </a:cubicBezTo>
                <a:cubicBezTo>
                  <a:pt x="214509" y="2054029"/>
                  <a:pt x="140169" y="2030776"/>
                  <a:pt x="65265" y="2006049"/>
                </a:cubicBezTo>
                <a:lnTo>
                  <a:pt x="0" y="1982532"/>
                </a:lnTo>
                <a:lnTo>
                  <a:pt x="0" y="1912789"/>
                </a:lnTo>
                <a:lnTo>
                  <a:pt x="97460" y="1953725"/>
                </a:lnTo>
                <a:cubicBezTo>
                  <a:pt x="140146" y="1968817"/>
                  <a:pt x="181972" y="1973804"/>
                  <a:pt x="221272" y="1980766"/>
                </a:cubicBezTo>
                <a:cubicBezTo>
                  <a:pt x="184478" y="1960612"/>
                  <a:pt x="148800" y="1938494"/>
                  <a:pt x="116765" y="1911033"/>
                </a:cubicBezTo>
                <a:cubicBezTo>
                  <a:pt x="78825" y="1878815"/>
                  <a:pt x="47051" y="1840696"/>
                  <a:pt x="16405" y="1803412"/>
                </a:cubicBezTo>
                <a:lnTo>
                  <a:pt x="0" y="1784777"/>
                </a:lnTo>
                <a:lnTo>
                  <a:pt x="0" y="1740082"/>
                </a:lnTo>
                <a:lnTo>
                  <a:pt x="39394" y="1784856"/>
                </a:lnTo>
                <a:cubicBezTo>
                  <a:pt x="69479" y="1821014"/>
                  <a:pt x="100126" y="1858299"/>
                  <a:pt x="135813" y="1888838"/>
                </a:cubicBezTo>
                <a:cubicBezTo>
                  <a:pt x="168411" y="1916009"/>
                  <a:pt x="204933" y="1938411"/>
                  <a:pt x="242575" y="1958841"/>
                </a:cubicBezTo>
                <a:cubicBezTo>
                  <a:pt x="195379" y="1882642"/>
                  <a:pt x="141547" y="1815083"/>
                  <a:pt x="82197" y="1754826"/>
                </a:cubicBezTo>
                <a:lnTo>
                  <a:pt x="0" y="1679650"/>
                </a:lnTo>
                <a:lnTo>
                  <a:pt x="0" y="1602463"/>
                </a:lnTo>
                <a:lnTo>
                  <a:pt x="84689" y="1677442"/>
                </a:lnTo>
                <a:cubicBezTo>
                  <a:pt x="165950" y="1759826"/>
                  <a:pt x="237786" y="1855565"/>
                  <a:pt x="298437" y="1968019"/>
                </a:cubicBezTo>
                <a:lnTo>
                  <a:pt x="227269" y="1114064"/>
                </a:lnTo>
                <a:cubicBezTo>
                  <a:pt x="226129" y="1099191"/>
                  <a:pt x="230003" y="1062136"/>
                  <a:pt x="248003" y="1089613"/>
                </a:cubicBezTo>
                <a:cubicBezTo>
                  <a:pt x="349844" y="1249160"/>
                  <a:pt x="397556" y="1433768"/>
                  <a:pt x="427020" y="1619803"/>
                </a:cubicBezTo>
                <a:cubicBezTo>
                  <a:pt x="453086" y="1782272"/>
                  <a:pt x="422387" y="1897385"/>
                  <a:pt x="340345" y="2027739"/>
                </a:cubicBezTo>
                <a:cubicBezTo>
                  <a:pt x="347373" y="2033339"/>
                  <a:pt x="354114" y="2038383"/>
                  <a:pt x="360865" y="2044827"/>
                </a:cubicBezTo>
                <a:cubicBezTo>
                  <a:pt x="443500" y="2128340"/>
                  <a:pt x="506078" y="2306190"/>
                  <a:pt x="560414" y="2421457"/>
                </a:cubicBezTo>
                <a:cubicBezTo>
                  <a:pt x="831022" y="2452769"/>
                  <a:pt x="1098019" y="2506255"/>
                  <a:pt x="1359703" y="2578554"/>
                </a:cubicBezTo>
                <a:lnTo>
                  <a:pt x="1359422" y="2577994"/>
                </a:lnTo>
                <a:cubicBezTo>
                  <a:pt x="1370467" y="2269807"/>
                  <a:pt x="976420" y="2084880"/>
                  <a:pt x="828701" y="1839520"/>
                </a:cubicBezTo>
                <a:cubicBezTo>
                  <a:pt x="687172" y="1605098"/>
                  <a:pt x="631475" y="1330413"/>
                  <a:pt x="494427" y="1092333"/>
                </a:cubicBezTo>
                <a:cubicBezTo>
                  <a:pt x="481980" y="1070671"/>
                  <a:pt x="485440" y="1027197"/>
                  <a:pt x="506322" y="1020997"/>
                </a:cubicBezTo>
                <a:close/>
                <a:moveTo>
                  <a:pt x="4570198" y="978081"/>
                </a:moveTo>
                <a:cubicBezTo>
                  <a:pt x="4555714" y="1028259"/>
                  <a:pt x="4540870" y="1077934"/>
                  <a:pt x="4523691" y="1127776"/>
                </a:cubicBezTo>
                <a:lnTo>
                  <a:pt x="4509875" y="1167552"/>
                </a:lnTo>
                <a:cubicBezTo>
                  <a:pt x="4498703" y="1198545"/>
                  <a:pt x="4488074" y="1229138"/>
                  <a:pt x="4478168" y="1260735"/>
                </a:cubicBezTo>
                <a:cubicBezTo>
                  <a:pt x="4437866" y="1392962"/>
                  <a:pt x="4423333" y="1532451"/>
                  <a:pt x="4409309" y="1666996"/>
                </a:cubicBezTo>
                <a:cubicBezTo>
                  <a:pt x="4399387" y="1761934"/>
                  <a:pt x="4389478" y="1859162"/>
                  <a:pt x="4370031" y="1955666"/>
                </a:cubicBezTo>
                <a:cubicBezTo>
                  <a:pt x="4495511" y="1636562"/>
                  <a:pt x="4590903" y="1311031"/>
                  <a:pt x="4570198" y="978081"/>
                </a:cubicBezTo>
                <a:close/>
                <a:moveTo>
                  <a:pt x="12149131" y="959050"/>
                </a:moveTo>
                <a:cubicBezTo>
                  <a:pt x="12135265" y="975072"/>
                  <a:pt x="12121401" y="991089"/>
                  <a:pt x="12105664" y="1006960"/>
                </a:cubicBezTo>
                <a:cubicBezTo>
                  <a:pt x="12040174" y="1071943"/>
                  <a:pt x="11966532" y="1125748"/>
                  <a:pt x="11883102" y="1184424"/>
                </a:cubicBezTo>
                <a:cubicBezTo>
                  <a:pt x="11822339" y="1227583"/>
                  <a:pt x="11746281" y="1281016"/>
                  <a:pt x="11665174" y="1317493"/>
                </a:cubicBezTo>
                <a:cubicBezTo>
                  <a:pt x="11640620" y="1328342"/>
                  <a:pt x="11615753" y="1338416"/>
                  <a:pt x="11590337" y="1348256"/>
                </a:cubicBezTo>
                <a:cubicBezTo>
                  <a:pt x="11556383" y="1361567"/>
                  <a:pt x="11523739" y="1374791"/>
                  <a:pt x="11492588" y="1390573"/>
                </a:cubicBezTo>
                <a:cubicBezTo>
                  <a:pt x="11632969" y="1358579"/>
                  <a:pt x="11770492" y="1298342"/>
                  <a:pt x="11888865" y="1220988"/>
                </a:cubicBezTo>
                <a:cubicBezTo>
                  <a:pt x="11984266" y="1158366"/>
                  <a:pt x="12085135" y="1064584"/>
                  <a:pt x="12149131" y="959050"/>
                </a:cubicBezTo>
                <a:close/>
                <a:moveTo>
                  <a:pt x="4557898" y="900011"/>
                </a:moveTo>
                <a:cubicBezTo>
                  <a:pt x="4330292" y="1199280"/>
                  <a:pt x="4335713" y="1567725"/>
                  <a:pt x="4344840" y="1922038"/>
                </a:cubicBezTo>
                <a:cubicBezTo>
                  <a:pt x="4360210" y="1836882"/>
                  <a:pt x="4369815" y="1750562"/>
                  <a:pt x="4378710" y="1665516"/>
                </a:cubicBezTo>
                <a:cubicBezTo>
                  <a:pt x="4393083" y="1529197"/>
                  <a:pt x="4407432" y="1388309"/>
                  <a:pt x="4448798" y="1253024"/>
                </a:cubicBezTo>
                <a:cubicBezTo>
                  <a:pt x="4458700" y="1221425"/>
                  <a:pt x="4469507" y="1189944"/>
                  <a:pt x="4480315" y="1158454"/>
                </a:cubicBezTo>
                <a:lnTo>
                  <a:pt x="4494133" y="1118676"/>
                </a:lnTo>
                <a:cubicBezTo>
                  <a:pt x="4518925" y="1046526"/>
                  <a:pt x="4539765" y="973431"/>
                  <a:pt x="4557898" y="900011"/>
                </a:cubicBezTo>
                <a:close/>
                <a:moveTo>
                  <a:pt x="5870151" y="898890"/>
                </a:moveTo>
                <a:cubicBezTo>
                  <a:pt x="5866911" y="898948"/>
                  <a:pt x="5864574" y="899121"/>
                  <a:pt x="5861335" y="899177"/>
                </a:cubicBezTo>
                <a:lnTo>
                  <a:pt x="5843702" y="899748"/>
                </a:lnTo>
                <a:cubicBezTo>
                  <a:pt x="5780018" y="902412"/>
                  <a:pt x="5714210" y="911192"/>
                  <a:pt x="5651107" y="920306"/>
                </a:cubicBezTo>
                <a:cubicBezTo>
                  <a:pt x="5588537" y="929031"/>
                  <a:pt x="5523624" y="937920"/>
                  <a:pt x="5459407" y="940975"/>
                </a:cubicBezTo>
                <a:cubicBezTo>
                  <a:pt x="5431523" y="942110"/>
                  <a:pt x="5402918" y="942237"/>
                  <a:pt x="5374846" y="941988"/>
                </a:cubicBezTo>
                <a:cubicBezTo>
                  <a:pt x="5336157" y="941792"/>
                  <a:pt x="5295497" y="942268"/>
                  <a:pt x="5256105" y="945632"/>
                </a:cubicBezTo>
                <a:cubicBezTo>
                  <a:pt x="5206829" y="950064"/>
                  <a:pt x="5155964" y="960232"/>
                  <a:pt x="5107071" y="969720"/>
                </a:cubicBezTo>
                <a:cubicBezTo>
                  <a:pt x="5071129" y="976700"/>
                  <a:pt x="5035177" y="983681"/>
                  <a:pt x="4998681" y="988771"/>
                </a:cubicBezTo>
                <a:cubicBezTo>
                  <a:pt x="5256175" y="1057755"/>
                  <a:pt x="5597864" y="989418"/>
                  <a:pt x="5870151" y="898890"/>
                </a:cubicBezTo>
                <a:close/>
                <a:moveTo>
                  <a:pt x="12190084" y="854709"/>
                </a:moveTo>
                <a:cubicBezTo>
                  <a:pt x="12181324" y="863235"/>
                  <a:pt x="12172252" y="870980"/>
                  <a:pt x="12162947" y="879275"/>
                </a:cubicBezTo>
                <a:cubicBezTo>
                  <a:pt x="12028326" y="998039"/>
                  <a:pt x="11883371" y="1121443"/>
                  <a:pt x="11721478" y="1216434"/>
                </a:cubicBezTo>
                <a:lnTo>
                  <a:pt x="11680712" y="1239730"/>
                </a:lnTo>
                <a:cubicBezTo>
                  <a:pt x="11620220" y="1274640"/>
                  <a:pt x="11558177" y="1310180"/>
                  <a:pt x="11505347" y="1352837"/>
                </a:cubicBezTo>
                <a:cubicBezTo>
                  <a:pt x="11530133" y="1341442"/>
                  <a:pt x="11555544" y="1331600"/>
                  <a:pt x="11580962" y="1321759"/>
                </a:cubicBezTo>
                <a:cubicBezTo>
                  <a:pt x="11605590" y="1312227"/>
                  <a:pt x="11630227" y="1302697"/>
                  <a:pt x="11654234" y="1291618"/>
                </a:cubicBezTo>
                <a:cubicBezTo>
                  <a:pt x="11733018" y="1256083"/>
                  <a:pt x="11807521" y="1203284"/>
                  <a:pt x="11867274" y="1160983"/>
                </a:cubicBezTo>
                <a:cubicBezTo>
                  <a:pt x="11949151" y="1102940"/>
                  <a:pt x="12022324" y="1050225"/>
                  <a:pt x="12086035" y="986418"/>
                </a:cubicBezTo>
                <a:cubicBezTo>
                  <a:pt x="12128278" y="944429"/>
                  <a:pt x="12163191" y="899980"/>
                  <a:pt x="12190084" y="854709"/>
                </a:cubicBezTo>
                <a:close/>
                <a:moveTo>
                  <a:pt x="5504425" y="848067"/>
                </a:moveTo>
                <a:cubicBezTo>
                  <a:pt x="5313518" y="848319"/>
                  <a:pt x="5144450" y="894555"/>
                  <a:pt x="4968849" y="962318"/>
                </a:cubicBezTo>
                <a:cubicBezTo>
                  <a:pt x="5013986" y="957830"/>
                  <a:pt x="5059460" y="949291"/>
                  <a:pt x="5104039" y="940634"/>
                </a:cubicBezTo>
                <a:cubicBezTo>
                  <a:pt x="5153465" y="930752"/>
                  <a:pt x="5205230" y="920703"/>
                  <a:pt x="5256311" y="916490"/>
                </a:cubicBezTo>
                <a:cubicBezTo>
                  <a:pt x="5297138" y="912849"/>
                  <a:pt x="5338158" y="912871"/>
                  <a:pt x="5377381" y="912671"/>
                </a:cubicBezTo>
                <a:cubicBezTo>
                  <a:pt x="5405093" y="912428"/>
                  <a:pt x="5432627" y="913077"/>
                  <a:pt x="5460148" y="911442"/>
                </a:cubicBezTo>
                <a:cubicBezTo>
                  <a:pt x="5522934" y="908669"/>
                  <a:pt x="5586937" y="899666"/>
                  <a:pt x="5648971" y="891331"/>
                </a:cubicBezTo>
                <a:cubicBezTo>
                  <a:pt x="5712974" y="882328"/>
                  <a:pt x="5779324" y="873155"/>
                  <a:pt x="5844807" y="870718"/>
                </a:cubicBezTo>
                <a:lnTo>
                  <a:pt x="5862975" y="869756"/>
                </a:lnTo>
                <a:cubicBezTo>
                  <a:pt x="5882405" y="869405"/>
                  <a:pt x="5902011" y="868171"/>
                  <a:pt x="5920887" y="865929"/>
                </a:cubicBezTo>
                <a:cubicBezTo>
                  <a:pt x="5782825" y="855356"/>
                  <a:pt x="5643867" y="846954"/>
                  <a:pt x="5504425" y="848067"/>
                </a:cubicBezTo>
                <a:close/>
                <a:moveTo>
                  <a:pt x="8924104" y="777000"/>
                </a:moveTo>
                <a:cubicBezTo>
                  <a:pt x="8923664" y="782606"/>
                  <a:pt x="8922673" y="787979"/>
                  <a:pt x="8921999" y="794136"/>
                </a:cubicBezTo>
                <a:cubicBezTo>
                  <a:pt x="8919582" y="810498"/>
                  <a:pt x="8917940" y="826538"/>
                  <a:pt x="8916066" y="843129"/>
                </a:cubicBezTo>
                <a:cubicBezTo>
                  <a:pt x="8910698" y="896870"/>
                  <a:pt x="8909926" y="951907"/>
                  <a:pt x="8909852" y="1005313"/>
                </a:cubicBezTo>
                <a:cubicBezTo>
                  <a:pt x="8907936" y="1206014"/>
                  <a:pt x="8906433" y="1413328"/>
                  <a:pt x="8936982" y="1614896"/>
                </a:cubicBezTo>
                <a:lnTo>
                  <a:pt x="8939706" y="1632791"/>
                </a:lnTo>
                <a:lnTo>
                  <a:pt x="8946691" y="1680170"/>
                </a:lnTo>
                <a:cubicBezTo>
                  <a:pt x="8947341" y="1669501"/>
                  <a:pt x="8947217" y="1659149"/>
                  <a:pt x="8947643" y="1649028"/>
                </a:cubicBezTo>
                <a:cubicBezTo>
                  <a:pt x="8950646" y="1394060"/>
                  <a:pt x="8954155" y="1130296"/>
                  <a:pt x="8931687" y="871628"/>
                </a:cubicBezTo>
                <a:lnTo>
                  <a:pt x="8929804" y="850229"/>
                </a:lnTo>
                <a:cubicBezTo>
                  <a:pt x="8927750" y="826182"/>
                  <a:pt x="8925696" y="802134"/>
                  <a:pt x="8924104" y="777000"/>
                </a:cubicBezTo>
                <a:close/>
                <a:moveTo>
                  <a:pt x="8951219" y="764662"/>
                </a:moveTo>
                <a:cubicBezTo>
                  <a:pt x="8952434" y="792211"/>
                  <a:pt x="8955277" y="820458"/>
                  <a:pt x="8957270" y="847698"/>
                </a:cubicBezTo>
                <a:lnTo>
                  <a:pt x="8959153" y="869097"/>
                </a:lnTo>
                <a:cubicBezTo>
                  <a:pt x="8981354" y="1119277"/>
                  <a:pt x="8978808" y="1373147"/>
                  <a:pt x="8976081" y="1619865"/>
                </a:cubicBezTo>
                <a:cubicBezTo>
                  <a:pt x="9043646" y="1335574"/>
                  <a:pt x="9035127" y="1045475"/>
                  <a:pt x="8951219" y="764662"/>
                </a:cubicBezTo>
                <a:close/>
                <a:moveTo>
                  <a:pt x="8898081" y="630137"/>
                </a:moveTo>
                <a:cubicBezTo>
                  <a:pt x="8735190" y="940376"/>
                  <a:pt x="8800852" y="1302315"/>
                  <a:pt x="8910095" y="1626691"/>
                </a:cubicBezTo>
                <a:lnTo>
                  <a:pt x="8908822" y="1619067"/>
                </a:lnTo>
                <a:cubicBezTo>
                  <a:pt x="8877873" y="1415398"/>
                  <a:pt x="8879292" y="1206762"/>
                  <a:pt x="8881669" y="1004967"/>
                </a:cubicBezTo>
                <a:cubicBezTo>
                  <a:pt x="8881975" y="951016"/>
                  <a:pt x="8882434" y="895204"/>
                  <a:pt x="8888265" y="840369"/>
                </a:cubicBezTo>
                <a:cubicBezTo>
                  <a:pt x="8890137" y="823783"/>
                  <a:pt x="8892011" y="807192"/>
                  <a:pt x="8894429" y="790831"/>
                </a:cubicBezTo>
                <a:cubicBezTo>
                  <a:pt x="8901122" y="737010"/>
                  <a:pt x="8907725" y="681866"/>
                  <a:pt x="8898081" y="630137"/>
                </a:cubicBezTo>
                <a:close/>
                <a:moveTo>
                  <a:pt x="11491396" y="623931"/>
                </a:moveTo>
                <a:cubicBezTo>
                  <a:pt x="11465686" y="637515"/>
                  <a:pt x="11440209" y="650546"/>
                  <a:pt x="11413329" y="662344"/>
                </a:cubicBezTo>
                <a:cubicBezTo>
                  <a:pt x="11268660" y="727282"/>
                  <a:pt x="11113102" y="758642"/>
                  <a:pt x="10966547" y="818916"/>
                </a:cubicBezTo>
                <a:cubicBezTo>
                  <a:pt x="10793574" y="889896"/>
                  <a:pt x="10652020" y="1008307"/>
                  <a:pt x="10498883" y="1111507"/>
                </a:cubicBezTo>
                <a:cubicBezTo>
                  <a:pt x="10559155" y="1098395"/>
                  <a:pt x="10616158" y="1067158"/>
                  <a:pt x="10671292" y="1035777"/>
                </a:cubicBezTo>
                <a:lnTo>
                  <a:pt x="10685894" y="1027151"/>
                </a:lnTo>
                <a:cubicBezTo>
                  <a:pt x="10821548" y="950027"/>
                  <a:pt x="10965272" y="882756"/>
                  <a:pt x="11104337" y="817377"/>
                </a:cubicBezTo>
                <a:cubicBezTo>
                  <a:pt x="11233375" y="757414"/>
                  <a:pt x="11364889" y="694633"/>
                  <a:pt x="11491396" y="623931"/>
                </a:cubicBezTo>
                <a:close/>
                <a:moveTo>
                  <a:pt x="10779304" y="584486"/>
                </a:moveTo>
                <a:cubicBezTo>
                  <a:pt x="10740583" y="648568"/>
                  <a:pt x="10699136" y="711502"/>
                  <a:pt x="10658378" y="772788"/>
                </a:cubicBezTo>
                <a:cubicBezTo>
                  <a:pt x="10594579" y="868744"/>
                  <a:pt x="10529620" y="967431"/>
                  <a:pt x="10475581" y="1070739"/>
                </a:cubicBezTo>
                <a:cubicBezTo>
                  <a:pt x="10578194" y="966751"/>
                  <a:pt x="10672522" y="819977"/>
                  <a:pt x="10735178" y="693281"/>
                </a:cubicBezTo>
                <a:close/>
                <a:moveTo>
                  <a:pt x="10132488" y="518596"/>
                </a:moveTo>
                <a:cubicBezTo>
                  <a:pt x="10047856" y="532980"/>
                  <a:pt x="9963302" y="548687"/>
                  <a:pt x="9879465" y="567273"/>
                </a:cubicBezTo>
                <a:cubicBezTo>
                  <a:pt x="9683016" y="611580"/>
                  <a:pt x="9523495" y="697916"/>
                  <a:pt x="9364243" y="809468"/>
                </a:cubicBezTo>
                <a:cubicBezTo>
                  <a:pt x="9364793" y="809701"/>
                  <a:pt x="9365336" y="809931"/>
                  <a:pt x="9366655" y="809848"/>
                </a:cubicBezTo>
                <a:cubicBezTo>
                  <a:pt x="9558665" y="728900"/>
                  <a:pt x="9742999" y="656935"/>
                  <a:pt x="9914233" y="596159"/>
                </a:cubicBezTo>
                <a:close/>
                <a:moveTo>
                  <a:pt x="10264524" y="501747"/>
                </a:moveTo>
                <a:lnTo>
                  <a:pt x="9922837" y="622979"/>
                </a:lnTo>
                <a:cubicBezTo>
                  <a:pt x="9763806" y="679263"/>
                  <a:pt x="9594234" y="745243"/>
                  <a:pt x="9416908" y="818889"/>
                </a:cubicBezTo>
                <a:cubicBezTo>
                  <a:pt x="9417689" y="818579"/>
                  <a:pt x="9417689" y="818579"/>
                  <a:pt x="9418234" y="818810"/>
                </a:cubicBezTo>
                <a:cubicBezTo>
                  <a:pt x="9717394" y="764555"/>
                  <a:pt x="10002904" y="633058"/>
                  <a:pt x="10264524" y="501747"/>
                </a:cubicBezTo>
                <a:close/>
                <a:moveTo>
                  <a:pt x="10802699" y="488163"/>
                </a:moveTo>
                <a:lnTo>
                  <a:pt x="10618739" y="734118"/>
                </a:lnTo>
                <a:lnTo>
                  <a:pt x="10604580" y="753877"/>
                </a:lnTo>
                <a:cubicBezTo>
                  <a:pt x="10575714" y="793161"/>
                  <a:pt x="10550336" y="828772"/>
                  <a:pt x="10529643" y="867004"/>
                </a:cubicBezTo>
                <a:cubicBezTo>
                  <a:pt x="10501301" y="918746"/>
                  <a:pt x="10479284" y="973805"/>
                  <a:pt x="10462194" y="1035452"/>
                </a:cubicBezTo>
                <a:cubicBezTo>
                  <a:pt x="10514547" y="939156"/>
                  <a:pt x="10575176" y="847655"/>
                  <a:pt x="10635117" y="757788"/>
                </a:cubicBezTo>
                <a:cubicBezTo>
                  <a:pt x="10692800" y="670189"/>
                  <a:pt x="10751735" y="581180"/>
                  <a:pt x="10802699" y="488163"/>
                </a:cubicBezTo>
                <a:close/>
                <a:moveTo>
                  <a:pt x="10359107" y="485136"/>
                </a:moveTo>
                <a:cubicBezTo>
                  <a:pt x="10100692" y="616512"/>
                  <a:pt x="9815681" y="755947"/>
                  <a:pt x="9515108" y="825701"/>
                </a:cubicBezTo>
                <a:cubicBezTo>
                  <a:pt x="9825509" y="831572"/>
                  <a:pt x="10104184" y="667562"/>
                  <a:pt x="10359107" y="485136"/>
                </a:cubicBezTo>
                <a:close/>
                <a:moveTo>
                  <a:pt x="11886089" y="483936"/>
                </a:moveTo>
                <a:cubicBezTo>
                  <a:pt x="11800033" y="547295"/>
                  <a:pt x="11710455" y="605296"/>
                  <a:pt x="11622890" y="661575"/>
                </a:cubicBezTo>
                <a:cubicBezTo>
                  <a:pt x="11437051" y="781189"/>
                  <a:pt x="11244843" y="905190"/>
                  <a:pt x="11038640" y="996875"/>
                </a:cubicBezTo>
                <a:cubicBezTo>
                  <a:pt x="10885656" y="1064725"/>
                  <a:pt x="10725662" y="1114166"/>
                  <a:pt x="10561310" y="1145020"/>
                </a:cubicBezTo>
                <a:cubicBezTo>
                  <a:pt x="10596460" y="1154752"/>
                  <a:pt x="10632933" y="1164394"/>
                  <a:pt x="10675127" y="1163586"/>
                </a:cubicBezTo>
                <a:cubicBezTo>
                  <a:pt x="10827145" y="1160350"/>
                  <a:pt x="10989398" y="1058435"/>
                  <a:pt x="11120351" y="990907"/>
                </a:cubicBezTo>
                <a:cubicBezTo>
                  <a:pt x="11302032" y="897860"/>
                  <a:pt x="11481110" y="797268"/>
                  <a:pt x="11648506" y="680145"/>
                </a:cubicBezTo>
                <a:cubicBezTo>
                  <a:pt x="11691733" y="649515"/>
                  <a:pt x="11821224" y="550475"/>
                  <a:pt x="11886089" y="483936"/>
                </a:cubicBezTo>
                <a:close/>
                <a:moveTo>
                  <a:pt x="3607114" y="467441"/>
                </a:moveTo>
                <a:cubicBezTo>
                  <a:pt x="3528124" y="599478"/>
                  <a:pt x="3410482" y="705343"/>
                  <a:pt x="3296242" y="807991"/>
                </a:cubicBezTo>
                <a:cubicBezTo>
                  <a:pt x="3255418" y="844446"/>
                  <a:pt x="3213877" y="882186"/>
                  <a:pt x="3174674" y="919759"/>
                </a:cubicBezTo>
                <a:cubicBezTo>
                  <a:pt x="3129209" y="963390"/>
                  <a:pt x="3085915" y="1010032"/>
                  <a:pt x="3042978" y="1054894"/>
                </a:cubicBezTo>
                <a:lnTo>
                  <a:pt x="2968914" y="1133756"/>
                </a:lnTo>
                <a:cubicBezTo>
                  <a:pt x="3001355" y="1109480"/>
                  <a:pt x="3045966" y="1074853"/>
                  <a:pt x="3103823" y="1026814"/>
                </a:cubicBezTo>
                <a:cubicBezTo>
                  <a:pt x="3260201" y="897449"/>
                  <a:pt x="3521192" y="681569"/>
                  <a:pt x="3607114" y="467441"/>
                </a:cubicBezTo>
                <a:close/>
                <a:moveTo>
                  <a:pt x="10784544" y="465669"/>
                </a:moveTo>
                <a:cubicBezTo>
                  <a:pt x="10662409" y="521478"/>
                  <a:pt x="10422179" y="894258"/>
                  <a:pt x="10426419" y="1062158"/>
                </a:cubicBezTo>
                <a:cubicBezTo>
                  <a:pt x="10438657" y="1011968"/>
                  <a:pt x="10453241" y="965354"/>
                  <a:pt x="10471732" y="921679"/>
                </a:cubicBezTo>
                <a:cubicBezTo>
                  <a:pt x="10481672" y="898200"/>
                  <a:pt x="10492705" y="875187"/>
                  <a:pt x="10504824" y="852631"/>
                </a:cubicBezTo>
                <a:cubicBezTo>
                  <a:pt x="10526215" y="812759"/>
                  <a:pt x="10552604" y="776291"/>
                  <a:pt x="10582237" y="736692"/>
                </a:cubicBezTo>
                <a:lnTo>
                  <a:pt x="10596401" y="716935"/>
                </a:lnTo>
                <a:cubicBezTo>
                  <a:pt x="10661482" y="628604"/>
                  <a:pt x="10720448" y="548625"/>
                  <a:pt x="10784544" y="465669"/>
                </a:cubicBezTo>
                <a:close/>
                <a:moveTo>
                  <a:pt x="11916494" y="422768"/>
                </a:moveTo>
                <a:cubicBezTo>
                  <a:pt x="11840345" y="436884"/>
                  <a:pt x="11770712" y="482734"/>
                  <a:pt x="11703185" y="528178"/>
                </a:cubicBezTo>
                <a:lnTo>
                  <a:pt x="11680755" y="543149"/>
                </a:lnTo>
                <a:cubicBezTo>
                  <a:pt x="11503085" y="661715"/>
                  <a:pt x="11307002" y="753816"/>
                  <a:pt x="11116818" y="842623"/>
                </a:cubicBezTo>
                <a:cubicBezTo>
                  <a:pt x="10977992" y="907459"/>
                  <a:pt x="10835051" y="974411"/>
                  <a:pt x="10700164" y="1051220"/>
                </a:cubicBezTo>
                <a:lnTo>
                  <a:pt x="10685570" y="1059849"/>
                </a:lnTo>
                <a:cubicBezTo>
                  <a:pt x="10652486" y="1078679"/>
                  <a:pt x="10619176" y="1098052"/>
                  <a:pt x="10584288" y="1113543"/>
                </a:cubicBezTo>
                <a:cubicBezTo>
                  <a:pt x="10736655" y="1082118"/>
                  <a:pt x="10884823" y="1034762"/>
                  <a:pt x="11026698" y="971858"/>
                </a:cubicBezTo>
                <a:cubicBezTo>
                  <a:pt x="11231114" y="881353"/>
                  <a:pt x="11422542" y="757667"/>
                  <a:pt x="11607604" y="638368"/>
                </a:cubicBezTo>
                <a:cubicBezTo>
                  <a:pt x="11712249" y="570645"/>
                  <a:pt x="11819449" y="501435"/>
                  <a:pt x="11919452" y="423380"/>
                </a:cubicBezTo>
                <a:cubicBezTo>
                  <a:pt x="11918363" y="422918"/>
                  <a:pt x="11917811" y="422686"/>
                  <a:pt x="11916494" y="422768"/>
                </a:cubicBezTo>
                <a:close/>
                <a:moveTo>
                  <a:pt x="8148168" y="416949"/>
                </a:moveTo>
                <a:cubicBezTo>
                  <a:pt x="8041447" y="489578"/>
                  <a:pt x="7951585" y="589312"/>
                  <a:pt x="7862052" y="694330"/>
                </a:cubicBezTo>
                <a:lnTo>
                  <a:pt x="7808002" y="759654"/>
                </a:lnTo>
                <a:close/>
                <a:moveTo>
                  <a:pt x="8295299" y="416143"/>
                </a:moveTo>
                <a:cubicBezTo>
                  <a:pt x="8303328" y="454953"/>
                  <a:pt x="8309263" y="494162"/>
                  <a:pt x="8309124" y="534021"/>
                </a:cubicBezTo>
                <a:cubicBezTo>
                  <a:pt x="8309177" y="581042"/>
                  <a:pt x="8301211" y="627240"/>
                  <a:pt x="8293154" y="672115"/>
                </a:cubicBezTo>
                <a:cubicBezTo>
                  <a:pt x="8287455" y="703824"/>
                  <a:pt x="8281839" y="736857"/>
                  <a:pt x="8279099" y="769176"/>
                </a:cubicBezTo>
                <a:cubicBezTo>
                  <a:pt x="8271208" y="866910"/>
                  <a:pt x="8290164" y="965070"/>
                  <a:pt x="8309186" y="1060039"/>
                </a:cubicBezTo>
                <a:cubicBezTo>
                  <a:pt x="8338258" y="1208834"/>
                  <a:pt x="8368983" y="1362838"/>
                  <a:pt x="8410512" y="1511108"/>
                </a:cubicBezTo>
                <a:cubicBezTo>
                  <a:pt x="8445511" y="1186645"/>
                  <a:pt x="8463496" y="815698"/>
                  <a:pt x="8351657" y="521768"/>
                </a:cubicBezTo>
                <a:cubicBezTo>
                  <a:pt x="8336376" y="481820"/>
                  <a:pt x="8314355" y="448679"/>
                  <a:pt x="8295299" y="416143"/>
                </a:cubicBezTo>
                <a:close/>
                <a:moveTo>
                  <a:pt x="8266483" y="414244"/>
                </a:moveTo>
                <a:cubicBezTo>
                  <a:pt x="8162811" y="736679"/>
                  <a:pt x="8223592" y="1050836"/>
                  <a:pt x="8343425" y="1357811"/>
                </a:cubicBezTo>
                <a:cubicBezTo>
                  <a:pt x="8320496" y="1259904"/>
                  <a:pt x="8300994" y="1161513"/>
                  <a:pt x="8282114" y="1064671"/>
                </a:cubicBezTo>
                <a:cubicBezTo>
                  <a:pt x="8263238" y="967838"/>
                  <a:pt x="8243336" y="867346"/>
                  <a:pt x="8251298" y="766414"/>
                </a:cubicBezTo>
                <a:cubicBezTo>
                  <a:pt x="8253954" y="732777"/>
                  <a:pt x="8259797" y="699198"/>
                  <a:pt x="8265729" y="666939"/>
                </a:cubicBezTo>
                <a:cubicBezTo>
                  <a:pt x="8273319" y="623158"/>
                  <a:pt x="8281376" y="578281"/>
                  <a:pt x="8281494" y="533909"/>
                </a:cubicBezTo>
                <a:cubicBezTo>
                  <a:pt x="8281080" y="493822"/>
                  <a:pt x="8274834" y="453832"/>
                  <a:pt x="8266483" y="414244"/>
                </a:cubicBezTo>
                <a:close/>
                <a:moveTo>
                  <a:pt x="8140802" y="388720"/>
                </a:moveTo>
                <a:cubicBezTo>
                  <a:pt x="8028462" y="422924"/>
                  <a:pt x="7941106" y="490876"/>
                  <a:pt x="7860379" y="596411"/>
                </a:cubicBezTo>
                <a:cubicBezTo>
                  <a:pt x="7812773" y="658663"/>
                  <a:pt x="7772566" y="720182"/>
                  <a:pt x="7737688" y="790400"/>
                </a:cubicBezTo>
                <a:cubicBezTo>
                  <a:pt x="7733439" y="798902"/>
                  <a:pt x="7729892" y="805767"/>
                  <a:pt x="7726885" y="812869"/>
                </a:cubicBezTo>
                <a:cubicBezTo>
                  <a:pt x="7764906" y="767160"/>
                  <a:pt x="7802380" y="721219"/>
                  <a:pt x="7840490" y="676832"/>
                </a:cubicBezTo>
                <a:cubicBezTo>
                  <a:pt x="7933738" y="567590"/>
                  <a:pt x="8028101" y="463327"/>
                  <a:pt x="8140802" y="388720"/>
                </a:cubicBezTo>
                <a:close/>
                <a:moveTo>
                  <a:pt x="3744487" y="383136"/>
                </a:moveTo>
                <a:cubicBezTo>
                  <a:pt x="3789590" y="603780"/>
                  <a:pt x="3850997" y="811848"/>
                  <a:pt x="3970213" y="995559"/>
                </a:cubicBezTo>
                <a:cubicBezTo>
                  <a:pt x="3927384" y="796159"/>
                  <a:pt x="3865366" y="574806"/>
                  <a:pt x="3744487" y="383136"/>
                </a:cubicBezTo>
                <a:close/>
                <a:moveTo>
                  <a:pt x="3624562" y="367041"/>
                </a:moveTo>
                <a:cubicBezTo>
                  <a:pt x="3578160" y="403736"/>
                  <a:pt x="3532667" y="442805"/>
                  <a:pt x="3489712" y="485386"/>
                </a:cubicBezTo>
                <a:cubicBezTo>
                  <a:pt x="3380716" y="591858"/>
                  <a:pt x="3284219" y="714458"/>
                  <a:pt x="3182994" y="828265"/>
                </a:cubicBezTo>
                <a:cubicBezTo>
                  <a:pt x="3100902" y="919812"/>
                  <a:pt x="2899469" y="1135252"/>
                  <a:pt x="2892114" y="1172635"/>
                </a:cubicBezTo>
                <a:lnTo>
                  <a:pt x="3021459" y="1035385"/>
                </a:lnTo>
                <a:cubicBezTo>
                  <a:pt x="3064036" y="990026"/>
                  <a:pt x="3108229" y="943501"/>
                  <a:pt x="3153873" y="898971"/>
                </a:cubicBezTo>
                <a:cubicBezTo>
                  <a:pt x="3193783" y="860125"/>
                  <a:pt x="3235680" y="822883"/>
                  <a:pt x="3276511" y="786423"/>
                </a:cubicBezTo>
                <a:cubicBezTo>
                  <a:pt x="3390214" y="684175"/>
                  <a:pt x="3507852" y="578306"/>
                  <a:pt x="3584154" y="448218"/>
                </a:cubicBezTo>
                <a:cubicBezTo>
                  <a:pt x="3599491" y="421848"/>
                  <a:pt x="3612660" y="394752"/>
                  <a:pt x="3624562" y="367041"/>
                </a:cubicBezTo>
                <a:close/>
                <a:moveTo>
                  <a:pt x="3766672" y="359429"/>
                </a:moveTo>
                <a:cubicBezTo>
                  <a:pt x="3888797" y="549425"/>
                  <a:pt x="3952247" y="768223"/>
                  <a:pt x="3996338" y="968237"/>
                </a:cubicBezTo>
                <a:cubicBezTo>
                  <a:pt x="3973140" y="739339"/>
                  <a:pt x="3922473" y="455576"/>
                  <a:pt x="3766672" y="359429"/>
                </a:cubicBezTo>
                <a:close/>
                <a:moveTo>
                  <a:pt x="5805386" y="239240"/>
                </a:moveTo>
                <a:cubicBezTo>
                  <a:pt x="5783116" y="246988"/>
                  <a:pt x="5760847" y="254734"/>
                  <a:pt x="5736947" y="261367"/>
                </a:cubicBezTo>
                <a:cubicBezTo>
                  <a:pt x="5638133" y="287976"/>
                  <a:pt x="5538513" y="299897"/>
                  <a:pt x="5427012" y="311272"/>
                </a:cubicBezTo>
                <a:cubicBezTo>
                  <a:pt x="5345554" y="319953"/>
                  <a:pt x="5243942" y="330268"/>
                  <a:pt x="5147818" y="322112"/>
                </a:cubicBezTo>
                <a:cubicBezTo>
                  <a:pt x="5118835" y="319462"/>
                  <a:pt x="5090027" y="315925"/>
                  <a:pt x="5060854" y="311882"/>
                </a:cubicBezTo>
                <a:cubicBezTo>
                  <a:pt x="5021780" y="306636"/>
                  <a:pt x="4983964" y="301993"/>
                  <a:pt x="4945989" y="300516"/>
                </a:cubicBezTo>
                <a:cubicBezTo>
                  <a:pt x="5093776" y="343728"/>
                  <a:pt x="5255799" y="359063"/>
                  <a:pt x="5410479" y="348434"/>
                </a:cubicBezTo>
                <a:cubicBezTo>
                  <a:pt x="5535307" y="339607"/>
                  <a:pt x="5683741" y="304513"/>
                  <a:pt x="5805386" y="239240"/>
                </a:cubicBezTo>
                <a:close/>
                <a:moveTo>
                  <a:pt x="5905192" y="163079"/>
                </a:moveTo>
                <a:cubicBezTo>
                  <a:pt x="5892074" y="166484"/>
                  <a:pt x="5879136" y="168997"/>
                  <a:pt x="5865655" y="171901"/>
                </a:cubicBezTo>
                <a:cubicBezTo>
                  <a:pt x="5671371" y="212758"/>
                  <a:pt x="5464843" y="252569"/>
                  <a:pt x="5259740" y="257013"/>
                </a:cubicBezTo>
                <a:cubicBezTo>
                  <a:pt x="5242649" y="257191"/>
                  <a:pt x="5225558" y="257369"/>
                  <a:pt x="5208466" y="257550"/>
                </a:cubicBezTo>
                <a:cubicBezTo>
                  <a:pt x="5132177" y="258666"/>
                  <a:pt x="5054091" y="259560"/>
                  <a:pt x="4980204" y="271903"/>
                </a:cubicBezTo>
                <a:cubicBezTo>
                  <a:pt x="5009725" y="274165"/>
                  <a:pt x="5038894" y="278201"/>
                  <a:pt x="5068068" y="282244"/>
                </a:cubicBezTo>
                <a:cubicBezTo>
                  <a:pt x="5096338" y="286164"/>
                  <a:pt x="5124608" y="290090"/>
                  <a:pt x="5153231" y="292240"/>
                </a:cubicBezTo>
                <a:cubicBezTo>
                  <a:pt x="5246661" y="300067"/>
                  <a:pt x="5346469" y="289533"/>
                  <a:pt x="5426491" y="281128"/>
                </a:cubicBezTo>
                <a:cubicBezTo>
                  <a:pt x="5536189" y="269536"/>
                  <a:pt x="5634727" y="258390"/>
                  <a:pt x="5731212" y="231951"/>
                </a:cubicBezTo>
                <a:cubicBezTo>
                  <a:pt x="5794995" y="214721"/>
                  <a:pt x="5853525" y="191373"/>
                  <a:pt x="5905192" y="163079"/>
                </a:cubicBezTo>
                <a:close/>
                <a:moveTo>
                  <a:pt x="5944437" y="113829"/>
                </a:moveTo>
                <a:cubicBezTo>
                  <a:pt x="5917256" y="119186"/>
                  <a:pt x="5863594" y="140199"/>
                  <a:pt x="5825032" y="146405"/>
                </a:cubicBezTo>
                <a:cubicBezTo>
                  <a:pt x="5539893" y="189777"/>
                  <a:pt x="5237140" y="170377"/>
                  <a:pt x="4955599" y="247008"/>
                </a:cubicBezTo>
                <a:cubicBezTo>
                  <a:pt x="5038637" y="230314"/>
                  <a:pt x="5125543" y="229138"/>
                  <a:pt x="5210104" y="228123"/>
                </a:cubicBezTo>
                <a:cubicBezTo>
                  <a:pt x="5227195" y="227945"/>
                  <a:pt x="5244285" y="227765"/>
                  <a:pt x="5261015" y="227087"/>
                </a:cubicBezTo>
                <a:cubicBezTo>
                  <a:pt x="5463242" y="223204"/>
                  <a:pt x="5667966" y="183171"/>
                  <a:pt x="5861181" y="143093"/>
                </a:cubicBezTo>
                <a:cubicBezTo>
                  <a:pt x="5895331" y="135893"/>
                  <a:pt x="5928215" y="128080"/>
                  <a:pt x="5961252" y="114820"/>
                </a:cubicBezTo>
                <a:cubicBezTo>
                  <a:pt x="5959615" y="111998"/>
                  <a:pt x="5953497" y="112044"/>
                  <a:pt x="5944437" y="113829"/>
                </a:cubicBezTo>
                <a:close/>
                <a:moveTo>
                  <a:pt x="9095810" y="0"/>
                </a:moveTo>
                <a:lnTo>
                  <a:pt x="9215999" y="0"/>
                </a:lnTo>
                <a:lnTo>
                  <a:pt x="9250991" y="17650"/>
                </a:lnTo>
                <a:cubicBezTo>
                  <a:pt x="9345825" y="54329"/>
                  <a:pt x="9448424" y="64330"/>
                  <a:pt x="9551793" y="69947"/>
                </a:cubicBezTo>
                <a:cubicBezTo>
                  <a:pt x="9773323" y="81971"/>
                  <a:pt x="9993517" y="56091"/>
                  <a:pt x="10211701" y="15192"/>
                </a:cubicBezTo>
                <a:cubicBezTo>
                  <a:pt x="10030564" y="37013"/>
                  <a:pt x="9847820" y="45912"/>
                  <a:pt x="9665014" y="41266"/>
                </a:cubicBezTo>
                <a:cubicBezTo>
                  <a:pt x="9560295" y="38460"/>
                  <a:pt x="9467175" y="31066"/>
                  <a:pt x="9382567" y="18583"/>
                </a:cubicBezTo>
                <a:lnTo>
                  <a:pt x="9283159" y="0"/>
                </a:lnTo>
                <a:lnTo>
                  <a:pt x="9469266" y="0"/>
                </a:lnTo>
                <a:lnTo>
                  <a:pt x="9504117" y="4274"/>
                </a:lnTo>
                <a:cubicBezTo>
                  <a:pt x="9555272" y="8689"/>
                  <a:pt x="9609472" y="11637"/>
                  <a:pt x="9667223" y="13232"/>
                </a:cubicBezTo>
                <a:cubicBezTo>
                  <a:pt x="9740740" y="15225"/>
                  <a:pt x="9814266" y="15008"/>
                  <a:pt x="9887703" y="12601"/>
                </a:cubicBezTo>
                <a:lnTo>
                  <a:pt x="10088930" y="0"/>
                </a:lnTo>
                <a:lnTo>
                  <a:pt x="10544171" y="0"/>
                </a:lnTo>
                <a:lnTo>
                  <a:pt x="10392396" y="36772"/>
                </a:lnTo>
                <a:cubicBezTo>
                  <a:pt x="10070832" y="110795"/>
                  <a:pt x="9739873" y="167441"/>
                  <a:pt x="9413803" y="131277"/>
                </a:cubicBezTo>
                <a:cubicBezTo>
                  <a:pt x="9315472" y="120226"/>
                  <a:pt x="9243539" y="84460"/>
                  <a:pt x="9174626" y="44983"/>
                </a:cubicBezTo>
                <a:close/>
                <a:moveTo>
                  <a:pt x="8474998" y="0"/>
                </a:moveTo>
                <a:lnTo>
                  <a:pt x="8573502" y="0"/>
                </a:lnTo>
                <a:lnTo>
                  <a:pt x="8659539" y="117664"/>
                </a:lnTo>
                <a:cubicBezTo>
                  <a:pt x="8833725" y="341427"/>
                  <a:pt x="9029703" y="551148"/>
                  <a:pt x="9248507" y="743734"/>
                </a:cubicBezTo>
                <a:cubicBezTo>
                  <a:pt x="9268744" y="761313"/>
                  <a:pt x="9289217" y="778348"/>
                  <a:pt x="9309457" y="795932"/>
                </a:cubicBezTo>
                <a:cubicBezTo>
                  <a:pt x="9458210" y="686371"/>
                  <a:pt x="9607233" y="585288"/>
                  <a:pt x="9785496" y="530713"/>
                </a:cubicBezTo>
                <a:cubicBezTo>
                  <a:pt x="10009630" y="462073"/>
                  <a:pt x="10250992" y="434854"/>
                  <a:pt x="10482828" y="399738"/>
                </a:cubicBezTo>
                <a:cubicBezTo>
                  <a:pt x="10519933" y="394202"/>
                  <a:pt x="10478550" y="453937"/>
                  <a:pt x="10468382" y="461219"/>
                </a:cubicBezTo>
                <a:cubicBezTo>
                  <a:pt x="10161572" y="688641"/>
                  <a:pt x="9818370" y="924476"/>
                  <a:pt x="9430790" y="895589"/>
                </a:cubicBezTo>
                <a:cubicBezTo>
                  <a:pt x="9617112" y="1044003"/>
                  <a:pt x="9813963" y="1178199"/>
                  <a:pt x="10019780" y="1298815"/>
                </a:cubicBezTo>
                <a:cubicBezTo>
                  <a:pt x="10142151" y="1263712"/>
                  <a:pt x="10256792" y="1186061"/>
                  <a:pt x="10372218" y="1146081"/>
                </a:cubicBezTo>
                <a:cubicBezTo>
                  <a:pt x="10279439" y="901425"/>
                  <a:pt x="10751513" y="443317"/>
                  <a:pt x="10896429" y="310883"/>
                </a:cubicBezTo>
                <a:cubicBezTo>
                  <a:pt x="10907980" y="300321"/>
                  <a:pt x="10927341" y="295643"/>
                  <a:pt x="10919735" y="318176"/>
                </a:cubicBezTo>
                <a:cubicBezTo>
                  <a:pt x="10845552" y="531416"/>
                  <a:pt x="10769057" y="750112"/>
                  <a:pt x="10637064" y="935661"/>
                </a:cubicBezTo>
                <a:cubicBezTo>
                  <a:pt x="10618262" y="961821"/>
                  <a:pt x="10471373" y="1105010"/>
                  <a:pt x="10516995" y="1070245"/>
                </a:cubicBezTo>
                <a:cubicBezTo>
                  <a:pt x="10630585" y="984423"/>
                  <a:pt x="10740230" y="886628"/>
                  <a:pt x="10868835" y="815534"/>
                </a:cubicBezTo>
                <a:cubicBezTo>
                  <a:pt x="11133493" y="669415"/>
                  <a:pt x="11435682" y="612577"/>
                  <a:pt x="11704547" y="465665"/>
                </a:cubicBezTo>
                <a:cubicBezTo>
                  <a:pt x="11748194" y="441649"/>
                  <a:pt x="11962368" y="287033"/>
                  <a:pt x="12033562" y="350012"/>
                </a:cubicBezTo>
                <a:cubicBezTo>
                  <a:pt x="12042008" y="357446"/>
                  <a:pt x="12029170" y="377121"/>
                  <a:pt x="12025537" y="382666"/>
                </a:cubicBezTo>
                <a:cubicBezTo>
                  <a:pt x="11835636" y="694348"/>
                  <a:pt x="11402055" y="895784"/>
                  <a:pt x="11088649" y="1056676"/>
                </a:cubicBezTo>
                <a:cubicBezTo>
                  <a:pt x="10916755" y="1144851"/>
                  <a:pt x="10757473" y="1230645"/>
                  <a:pt x="10561600" y="1229477"/>
                </a:cubicBezTo>
                <a:cubicBezTo>
                  <a:pt x="10456897" y="1228927"/>
                  <a:pt x="10388434" y="1221837"/>
                  <a:pt x="10280797" y="1263181"/>
                </a:cubicBezTo>
                <a:cubicBezTo>
                  <a:pt x="10214114" y="1288380"/>
                  <a:pt x="10149765" y="1312641"/>
                  <a:pt x="10083376" y="1334114"/>
                </a:cubicBezTo>
                <a:cubicBezTo>
                  <a:pt x="10323674" y="1470609"/>
                  <a:pt x="10574467" y="1588379"/>
                  <a:pt x="10832582" y="1687356"/>
                </a:cubicBezTo>
                <a:cubicBezTo>
                  <a:pt x="10835145" y="1685866"/>
                  <a:pt x="10837160" y="1684144"/>
                  <a:pt x="10839263" y="1683743"/>
                </a:cubicBezTo>
                <a:cubicBezTo>
                  <a:pt x="11026680" y="1639479"/>
                  <a:pt x="11198523" y="1559010"/>
                  <a:pt x="11350910" y="1443899"/>
                </a:cubicBezTo>
                <a:cubicBezTo>
                  <a:pt x="11353302" y="1439761"/>
                  <a:pt x="11356166" y="1434532"/>
                  <a:pt x="11360346" y="1429225"/>
                </a:cubicBezTo>
                <a:cubicBezTo>
                  <a:pt x="11568454" y="1154547"/>
                  <a:pt x="11893126" y="995756"/>
                  <a:pt x="12167580" y="789523"/>
                </a:cubicBezTo>
                <a:lnTo>
                  <a:pt x="12192000" y="769876"/>
                </a:lnTo>
                <a:lnTo>
                  <a:pt x="12192000" y="802845"/>
                </a:lnTo>
                <a:lnTo>
                  <a:pt x="12173558" y="821317"/>
                </a:lnTo>
                <a:cubicBezTo>
                  <a:pt x="12156328" y="839775"/>
                  <a:pt x="12135859" y="862655"/>
                  <a:pt x="12117398" y="877374"/>
                </a:cubicBezTo>
                <a:cubicBezTo>
                  <a:pt x="11911342" y="1038644"/>
                  <a:pt x="11659100" y="1158472"/>
                  <a:pt x="11472926" y="1344259"/>
                </a:cubicBezTo>
                <a:cubicBezTo>
                  <a:pt x="11530856" y="1294104"/>
                  <a:pt x="11599815" y="1254410"/>
                  <a:pt x="11666978" y="1215889"/>
                </a:cubicBezTo>
                <a:cubicBezTo>
                  <a:pt x="11680568" y="1208123"/>
                  <a:pt x="11694155" y="1200357"/>
                  <a:pt x="11707200" y="1192361"/>
                </a:cubicBezTo>
                <a:cubicBezTo>
                  <a:pt x="11867081" y="1099094"/>
                  <a:pt x="12010478" y="976320"/>
                  <a:pt x="12144637" y="858646"/>
                </a:cubicBezTo>
                <a:lnTo>
                  <a:pt x="12192000" y="810414"/>
                </a:lnTo>
                <a:lnTo>
                  <a:pt x="12192000" y="916439"/>
                </a:lnTo>
                <a:lnTo>
                  <a:pt x="12150630" y="982925"/>
                </a:lnTo>
                <a:cubicBezTo>
                  <a:pt x="11972246" y="1237618"/>
                  <a:pt x="11719654" y="1416530"/>
                  <a:pt x="11389484" y="1469889"/>
                </a:cubicBezTo>
                <a:cubicBezTo>
                  <a:pt x="11249700" y="1582602"/>
                  <a:pt x="11093517" y="1667134"/>
                  <a:pt x="10923736" y="1721439"/>
                </a:cubicBezTo>
                <a:cubicBezTo>
                  <a:pt x="10979487" y="1741826"/>
                  <a:pt x="11035469" y="1761662"/>
                  <a:pt x="11091913" y="1780406"/>
                </a:cubicBezTo>
                <a:cubicBezTo>
                  <a:pt x="11318237" y="1855623"/>
                  <a:pt x="11544464" y="1908264"/>
                  <a:pt x="11771238" y="1944400"/>
                </a:cubicBezTo>
                <a:cubicBezTo>
                  <a:pt x="11775181" y="1939634"/>
                  <a:pt x="11778904" y="1935410"/>
                  <a:pt x="11783166" y="1931422"/>
                </a:cubicBezTo>
                <a:cubicBezTo>
                  <a:pt x="11885723" y="1797152"/>
                  <a:pt x="11990570" y="1669642"/>
                  <a:pt x="12131988" y="1574357"/>
                </a:cubicBezTo>
                <a:lnTo>
                  <a:pt x="12192000" y="1537429"/>
                </a:lnTo>
                <a:lnTo>
                  <a:pt x="12192000" y="1589108"/>
                </a:lnTo>
                <a:lnTo>
                  <a:pt x="12112105" y="1640352"/>
                </a:lnTo>
                <a:cubicBezTo>
                  <a:pt x="12011319" y="1713959"/>
                  <a:pt x="11928638" y="1801479"/>
                  <a:pt x="11849203" y="1900149"/>
                </a:cubicBezTo>
                <a:cubicBezTo>
                  <a:pt x="11883038" y="1876488"/>
                  <a:pt x="11915071" y="1849494"/>
                  <a:pt x="11946326" y="1822808"/>
                </a:cubicBezTo>
                <a:cubicBezTo>
                  <a:pt x="11980834" y="1792997"/>
                  <a:pt x="12017130" y="1762011"/>
                  <a:pt x="12055863" y="1735914"/>
                </a:cubicBezTo>
                <a:cubicBezTo>
                  <a:pt x="12086678" y="1714840"/>
                  <a:pt x="12119524" y="1696556"/>
                  <a:pt x="12150816" y="1678902"/>
                </a:cubicBezTo>
                <a:lnTo>
                  <a:pt x="12192000" y="1655121"/>
                </a:lnTo>
                <a:lnTo>
                  <a:pt x="12192000" y="1686869"/>
                </a:lnTo>
                <a:lnTo>
                  <a:pt x="12163772" y="1703058"/>
                </a:lnTo>
                <a:cubicBezTo>
                  <a:pt x="12132704" y="1720165"/>
                  <a:pt x="12100405" y="1738677"/>
                  <a:pt x="12070597" y="1758893"/>
                </a:cubicBezTo>
                <a:cubicBezTo>
                  <a:pt x="12033422" y="1784357"/>
                  <a:pt x="11997904" y="1815035"/>
                  <a:pt x="11963621" y="1844299"/>
                </a:cubicBezTo>
                <a:cubicBezTo>
                  <a:pt x="11938421" y="1865816"/>
                  <a:pt x="11913214" y="1887338"/>
                  <a:pt x="11886604" y="1907617"/>
                </a:cubicBezTo>
                <a:cubicBezTo>
                  <a:pt x="11977116" y="1884856"/>
                  <a:pt x="12067233" y="1841647"/>
                  <a:pt x="12153575" y="1786372"/>
                </a:cubicBezTo>
                <a:lnTo>
                  <a:pt x="12192000" y="1759693"/>
                </a:lnTo>
                <a:lnTo>
                  <a:pt x="12192000" y="1809459"/>
                </a:lnTo>
                <a:lnTo>
                  <a:pt x="12121362" y="1857561"/>
                </a:lnTo>
                <a:cubicBezTo>
                  <a:pt x="12048187" y="1902591"/>
                  <a:pt x="11972544" y="1939172"/>
                  <a:pt x="11895949" y="1963079"/>
                </a:cubicBezTo>
                <a:lnTo>
                  <a:pt x="12192000" y="1990579"/>
                </a:lnTo>
                <a:lnTo>
                  <a:pt x="12192000" y="2065582"/>
                </a:lnTo>
                <a:lnTo>
                  <a:pt x="12153918" y="2063926"/>
                </a:lnTo>
                <a:lnTo>
                  <a:pt x="12192000" y="2085104"/>
                </a:lnTo>
                <a:lnTo>
                  <a:pt x="12192000" y="2178471"/>
                </a:lnTo>
                <a:lnTo>
                  <a:pt x="12085355" y="2122457"/>
                </a:lnTo>
                <a:lnTo>
                  <a:pt x="12192000" y="2196158"/>
                </a:lnTo>
                <a:lnTo>
                  <a:pt x="12192000" y="2230374"/>
                </a:lnTo>
                <a:lnTo>
                  <a:pt x="12041237" y="2126309"/>
                </a:lnTo>
                <a:cubicBezTo>
                  <a:pt x="12076493" y="2177612"/>
                  <a:pt x="12124001" y="2222030"/>
                  <a:pt x="12174450" y="2262541"/>
                </a:cubicBezTo>
                <a:lnTo>
                  <a:pt x="12192000" y="2275857"/>
                </a:lnTo>
                <a:lnTo>
                  <a:pt x="12192000" y="2377131"/>
                </a:lnTo>
                <a:lnTo>
                  <a:pt x="12155801" y="2349925"/>
                </a:lnTo>
                <a:cubicBezTo>
                  <a:pt x="12047062" y="2264619"/>
                  <a:pt x="11950704" y="2181979"/>
                  <a:pt x="11930164" y="2041945"/>
                </a:cubicBezTo>
                <a:cubicBezTo>
                  <a:pt x="11807338" y="2027929"/>
                  <a:pt x="11684723" y="2008847"/>
                  <a:pt x="11561767" y="1984479"/>
                </a:cubicBezTo>
                <a:cubicBezTo>
                  <a:pt x="11829168" y="2318516"/>
                  <a:pt x="11916257" y="2737804"/>
                  <a:pt x="11987997" y="3153822"/>
                </a:cubicBezTo>
                <a:cubicBezTo>
                  <a:pt x="11991834" y="3176690"/>
                  <a:pt x="11945766" y="3233800"/>
                  <a:pt x="11926558" y="3203134"/>
                </a:cubicBezTo>
                <a:cubicBezTo>
                  <a:pt x="11688637" y="2826855"/>
                  <a:pt x="11343207" y="2452063"/>
                  <a:pt x="11440430" y="1973028"/>
                </a:cubicBezTo>
                <a:cubicBezTo>
                  <a:pt x="11441503" y="1968973"/>
                  <a:pt x="11443583" y="1964061"/>
                  <a:pt x="11446754" y="1959605"/>
                </a:cubicBezTo>
                <a:cubicBezTo>
                  <a:pt x="11314670" y="1929437"/>
                  <a:pt x="11182797" y="1894208"/>
                  <a:pt x="11050651" y="1850495"/>
                </a:cubicBezTo>
                <a:cubicBezTo>
                  <a:pt x="10825423" y="1775743"/>
                  <a:pt x="10604642" y="1687421"/>
                  <a:pt x="10389960" y="1586232"/>
                </a:cubicBezTo>
                <a:cubicBezTo>
                  <a:pt x="10423849" y="1697796"/>
                  <a:pt x="10481699" y="1805979"/>
                  <a:pt x="10500699" y="1913175"/>
                </a:cubicBezTo>
                <a:cubicBezTo>
                  <a:pt x="10502971" y="1915419"/>
                  <a:pt x="10505550" y="1918445"/>
                  <a:pt x="10507814" y="1920694"/>
                </a:cubicBezTo>
                <a:cubicBezTo>
                  <a:pt x="10511536" y="1916469"/>
                  <a:pt x="10515800" y="1912482"/>
                  <a:pt x="10518908" y="1911226"/>
                </a:cubicBezTo>
                <a:cubicBezTo>
                  <a:pt x="10803133" y="1788841"/>
                  <a:pt x="11118572" y="2264893"/>
                  <a:pt x="11258935" y="2442781"/>
                </a:cubicBezTo>
                <a:cubicBezTo>
                  <a:pt x="11271929" y="2459223"/>
                  <a:pt x="11230610" y="2515770"/>
                  <a:pt x="11211663" y="2510325"/>
                </a:cubicBezTo>
                <a:cubicBezTo>
                  <a:pt x="10952813" y="2437432"/>
                  <a:pt x="10754880" y="2286035"/>
                  <a:pt x="10571295" y="2105302"/>
                </a:cubicBezTo>
                <a:cubicBezTo>
                  <a:pt x="10593939" y="2333141"/>
                  <a:pt x="10477445" y="2625036"/>
                  <a:pt x="10435737" y="2805672"/>
                </a:cubicBezTo>
                <a:cubicBezTo>
                  <a:pt x="10398299" y="2965580"/>
                  <a:pt x="10359478" y="3078554"/>
                  <a:pt x="10206831" y="3151701"/>
                </a:cubicBezTo>
                <a:cubicBezTo>
                  <a:pt x="10193935" y="3157832"/>
                  <a:pt x="10194572" y="3142650"/>
                  <a:pt x="10196482" y="3135084"/>
                </a:cubicBezTo>
                <a:cubicBezTo>
                  <a:pt x="10274073" y="2811909"/>
                  <a:pt x="10304290" y="2478979"/>
                  <a:pt x="10381882" y="2155807"/>
                </a:cubicBezTo>
                <a:cubicBezTo>
                  <a:pt x="10395105" y="2100241"/>
                  <a:pt x="10437104" y="2020803"/>
                  <a:pt x="10439260" y="1962486"/>
                </a:cubicBezTo>
                <a:cubicBezTo>
                  <a:pt x="10439491" y="1961942"/>
                  <a:pt x="10439175" y="1961166"/>
                  <a:pt x="10439409" y="1960615"/>
                </a:cubicBezTo>
                <a:cubicBezTo>
                  <a:pt x="10439475" y="1957427"/>
                  <a:pt x="10440085" y="1954468"/>
                  <a:pt x="10439915" y="1951821"/>
                </a:cubicBezTo>
                <a:cubicBezTo>
                  <a:pt x="10433959" y="1836632"/>
                  <a:pt x="10332627" y="1683636"/>
                  <a:pt x="10314241" y="1556749"/>
                </a:cubicBezTo>
                <a:cubicBezTo>
                  <a:pt x="10313847" y="1554649"/>
                  <a:pt x="10314451" y="1551688"/>
                  <a:pt x="10315061" y="1548729"/>
                </a:cubicBezTo>
                <a:cubicBezTo>
                  <a:pt x="10038413" y="1412938"/>
                  <a:pt x="9774128" y="1254043"/>
                  <a:pt x="9526158" y="1071804"/>
                </a:cubicBezTo>
                <a:cubicBezTo>
                  <a:pt x="9586547" y="1245450"/>
                  <a:pt x="9699054" y="1407035"/>
                  <a:pt x="9758689" y="1585512"/>
                </a:cubicBezTo>
                <a:cubicBezTo>
                  <a:pt x="9851296" y="1860991"/>
                  <a:pt x="9909066" y="2144264"/>
                  <a:pt x="9941392" y="2432858"/>
                </a:cubicBezTo>
                <a:cubicBezTo>
                  <a:pt x="9942776" y="2446319"/>
                  <a:pt x="9898852" y="2512059"/>
                  <a:pt x="9887724" y="2495762"/>
                </a:cubicBezTo>
                <a:cubicBezTo>
                  <a:pt x="9758830" y="2305989"/>
                  <a:pt x="9675953" y="2083557"/>
                  <a:pt x="9587446" y="1872898"/>
                </a:cubicBezTo>
                <a:cubicBezTo>
                  <a:pt x="9504836" y="1675682"/>
                  <a:pt x="9450239" y="1492905"/>
                  <a:pt x="9462810" y="1288346"/>
                </a:cubicBezTo>
                <a:cubicBezTo>
                  <a:pt x="9416080" y="1372857"/>
                  <a:pt x="9368030" y="1457457"/>
                  <a:pt x="9318575" y="1540820"/>
                </a:cubicBezTo>
                <a:cubicBezTo>
                  <a:pt x="9284037" y="1599587"/>
                  <a:pt x="9257140" y="1661598"/>
                  <a:pt x="9191090" y="1688355"/>
                </a:cubicBezTo>
                <a:cubicBezTo>
                  <a:pt x="9186426" y="1690241"/>
                  <a:pt x="9179411" y="1688563"/>
                  <a:pt x="9177757" y="1683354"/>
                </a:cubicBezTo>
                <a:cubicBezTo>
                  <a:pt x="9143528" y="1583238"/>
                  <a:pt x="9220115" y="1420588"/>
                  <a:pt x="9274865" y="1336896"/>
                </a:cubicBezTo>
                <a:cubicBezTo>
                  <a:pt x="9324504" y="1260695"/>
                  <a:pt x="9393212" y="1200294"/>
                  <a:pt x="9478649" y="1173376"/>
                </a:cubicBezTo>
                <a:cubicBezTo>
                  <a:pt x="9479343" y="1171736"/>
                  <a:pt x="9480811" y="1169782"/>
                  <a:pt x="9482281" y="1167830"/>
                </a:cubicBezTo>
                <a:cubicBezTo>
                  <a:pt x="9463542" y="1119335"/>
                  <a:pt x="9448141" y="1069035"/>
                  <a:pt x="9438637" y="1015438"/>
                </a:cubicBezTo>
                <a:cubicBezTo>
                  <a:pt x="9438473" y="1012795"/>
                  <a:pt x="9438847" y="1010377"/>
                  <a:pt x="9439458" y="1007420"/>
                </a:cubicBezTo>
                <a:cubicBezTo>
                  <a:pt x="9356819" y="944106"/>
                  <a:pt x="9275563" y="877509"/>
                  <a:pt x="9197105" y="808882"/>
                </a:cubicBezTo>
                <a:cubicBezTo>
                  <a:pt x="9119732" y="740719"/>
                  <a:pt x="9045390" y="669969"/>
                  <a:pt x="8973607" y="597733"/>
                </a:cubicBezTo>
                <a:cubicBezTo>
                  <a:pt x="9117865" y="988437"/>
                  <a:pt x="9115639" y="1402749"/>
                  <a:pt x="8967512" y="1795211"/>
                </a:cubicBezTo>
                <a:cubicBezTo>
                  <a:pt x="8964595" y="1803635"/>
                  <a:pt x="8922055" y="1866099"/>
                  <a:pt x="8912526" y="1841464"/>
                </a:cubicBezTo>
                <a:cubicBezTo>
                  <a:pt x="8756044" y="1433999"/>
                  <a:pt x="8647107" y="967467"/>
                  <a:pt x="8893391" y="572788"/>
                </a:cubicBezTo>
                <a:cubicBezTo>
                  <a:pt x="8896018" y="568101"/>
                  <a:pt x="8899507" y="564428"/>
                  <a:pt x="8902990" y="560750"/>
                </a:cubicBezTo>
                <a:cubicBezTo>
                  <a:pt x="8907633" y="554349"/>
                  <a:pt x="8913596" y="547863"/>
                  <a:pt x="8919102" y="542471"/>
                </a:cubicBezTo>
                <a:cubicBezTo>
                  <a:pt x="8828814" y="448553"/>
                  <a:pt x="8743025" y="351231"/>
                  <a:pt x="8661728" y="250903"/>
                </a:cubicBezTo>
                <a:close/>
                <a:moveTo>
                  <a:pt x="8357758" y="0"/>
                </a:moveTo>
                <a:lnTo>
                  <a:pt x="8405492" y="0"/>
                </a:lnTo>
                <a:lnTo>
                  <a:pt x="8392083" y="30495"/>
                </a:lnTo>
                <a:cubicBezTo>
                  <a:pt x="8354166" y="121698"/>
                  <a:pt x="8324318" y="217584"/>
                  <a:pt x="8339888" y="306259"/>
                </a:cubicBezTo>
                <a:cubicBezTo>
                  <a:pt x="8364400" y="446040"/>
                  <a:pt x="8455049" y="577127"/>
                  <a:pt x="8473847" y="727373"/>
                </a:cubicBezTo>
                <a:cubicBezTo>
                  <a:pt x="8510300" y="1013846"/>
                  <a:pt x="8488635" y="1326579"/>
                  <a:pt x="8454081" y="1611960"/>
                </a:cubicBezTo>
                <a:cubicBezTo>
                  <a:pt x="8452268" y="1625361"/>
                  <a:pt x="8409518" y="1692886"/>
                  <a:pt x="8396000" y="1663986"/>
                </a:cubicBezTo>
                <a:cubicBezTo>
                  <a:pt x="8190763" y="1233305"/>
                  <a:pt x="8063839" y="818387"/>
                  <a:pt x="8238881" y="368438"/>
                </a:cubicBezTo>
                <a:lnTo>
                  <a:pt x="7668140" y="942511"/>
                </a:lnTo>
                <a:cubicBezTo>
                  <a:pt x="7658137" y="952438"/>
                  <a:pt x="7629107" y="972341"/>
                  <a:pt x="7637853" y="942567"/>
                </a:cubicBezTo>
                <a:cubicBezTo>
                  <a:pt x="7690270" y="771614"/>
                  <a:pt x="7793861" y="624255"/>
                  <a:pt x="7909649" y="489150"/>
                </a:cubicBezTo>
                <a:cubicBezTo>
                  <a:pt x="8010566" y="370919"/>
                  <a:pt x="8112174" y="322520"/>
                  <a:pt x="8256182" y="301724"/>
                </a:cubicBezTo>
                <a:cubicBezTo>
                  <a:pt x="8255907" y="293239"/>
                  <a:pt x="8255408" y="285302"/>
                  <a:pt x="8255912" y="276498"/>
                </a:cubicBezTo>
                <a:cubicBezTo>
                  <a:pt x="8260651" y="221208"/>
                  <a:pt x="8285427" y="155085"/>
                  <a:pt x="8315225" y="89075"/>
                </a:cubicBezTo>
                <a:close/>
                <a:moveTo>
                  <a:pt x="7497388" y="0"/>
                </a:moveTo>
                <a:lnTo>
                  <a:pt x="7560921" y="0"/>
                </a:lnTo>
                <a:lnTo>
                  <a:pt x="7546742" y="68966"/>
                </a:lnTo>
                <a:cubicBezTo>
                  <a:pt x="7513334" y="225436"/>
                  <a:pt x="7494394" y="379659"/>
                  <a:pt x="7488853" y="535687"/>
                </a:cubicBezTo>
                <a:lnTo>
                  <a:pt x="7529509" y="380358"/>
                </a:lnTo>
                <a:cubicBezTo>
                  <a:pt x="7546426" y="316055"/>
                  <a:pt x="7563725" y="249346"/>
                  <a:pt x="7585939" y="184712"/>
                </a:cubicBezTo>
                <a:cubicBezTo>
                  <a:pt x="7597162" y="152119"/>
                  <a:pt x="7609478" y="119997"/>
                  <a:pt x="7621792" y="87864"/>
                </a:cubicBezTo>
                <a:lnTo>
                  <a:pt x="7654204" y="0"/>
                </a:lnTo>
                <a:lnTo>
                  <a:pt x="7683986" y="0"/>
                </a:lnTo>
                <a:lnTo>
                  <a:pt x="7647914" y="97640"/>
                </a:lnTo>
                <a:cubicBezTo>
                  <a:pt x="7635833" y="129221"/>
                  <a:pt x="7623516" y="161350"/>
                  <a:pt x="7612524" y="193392"/>
                </a:cubicBezTo>
                <a:cubicBezTo>
                  <a:pt x="7590775" y="256933"/>
                  <a:pt x="7573702" y="323103"/>
                  <a:pt x="7557013" y="386853"/>
                </a:cubicBezTo>
                <a:lnTo>
                  <a:pt x="7517286" y="539999"/>
                </a:lnTo>
                <a:cubicBezTo>
                  <a:pt x="7579804" y="409054"/>
                  <a:pt x="7648790" y="283748"/>
                  <a:pt x="7704204" y="152292"/>
                </a:cubicBezTo>
                <a:lnTo>
                  <a:pt x="7756975" y="0"/>
                </a:lnTo>
                <a:lnTo>
                  <a:pt x="7837329" y="0"/>
                </a:lnTo>
                <a:lnTo>
                  <a:pt x="7821760" y="65656"/>
                </a:lnTo>
                <a:cubicBezTo>
                  <a:pt x="7739780" y="311007"/>
                  <a:pt x="7576279" y="519263"/>
                  <a:pt x="7488925" y="763628"/>
                </a:cubicBezTo>
                <a:cubicBezTo>
                  <a:pt x="7478308" y="793254"/>
                  <a:pt x="7422482" y="826275"/>
                  <a:pt x="7419999" y="774360"/>
                </a:cubicBezTo>
                <a:cubicBezTo>
                  <a:pt x="7407159" y="524115"/>
                  <a:pt x="7434412" y="279259"/>
                  <a:pt x="7487820" y="37416"/>
                </a:cubicBezTo>
                <a:close/>
                <a:moveTo>
                  <a:pt x="3882765" y="0"/>
                </a:moveTo>
                <a:lnTo>
                  <a:pt x="3995099" y="0"/>
                </a:lnTo>
                <a:lnTo>
                  <a:pt x="4163818" y="234104"/>
                </a:lnTo>
                <a:cubicBezTo>
                  <a:pt x="4167056" y="234046"/>
                  <a:pt x="4169933" y="233486"/>
                  <a:pt x="4172099" y="234207"/>
                </a:cubicBezTo>
                <a:cubicBezTo>
                  <a:pt x="4370329" y="290447"/>
                  <a:pt x="4575890" y="304753"/>
                  <a:pt x="4784282" y="276561"/>
                </a:cubicBezTo>
                <a:cubicBezTo>
                  <a:pt x="4788943" y="273941"/>
                  <a:pt x="4794689" y="270546"/>
                  <a:pt x="4801687" y="267764"/>
                </a:cubicBezTo>
                <a:cubicBezTo>
                  <a:pt x="5207052" y="98325"/>
                  <a:pt x="5661672" y="149587"/>
                  <a:pt x="6082788" y="64119"/>
                </a:cubicBezTo>
                <a:cubicBezTo>
                  <a:pt x="6097705" y="60940"/>
                  <a:pt x="6122565" y="65809"/>
                  <a:pt x="6099442" y="82568"/>
                </a:cubicBezTo>
                <a:cubicBezTo>
                  <a:pt x="5702970" y="366122"/>
                  <a:pt x="5250177" y="483706"/>
                  <a:pt x="4804137" y="320931"/>
                </a:cubicBezTo>
                <a:cubicBezTo>
                  <a:pt x="4608728" y="353445"/>
                  <a:pt x="4415104" y="351091"/>
                  <a:pt x="4227047" y="313415"/>
                </a:cubicBezTo>
                <a:cubicBezTo>
                  <a:pt x="4265992" y="361495"/>
                  <a:pt x="4305481" y="409180"/>
                  <a:pt x="4346041" y="456086"/>
                </a:cubicBezTo>
                <a:cubicBezTo>
                  <a:pt x="4508645" y="644218"/>
                  <a:pt x="4684629" y="811207"/>
                  <a:pt x="4870967" y="963061"/>
                </a:cubicBezTo>
                <a:cubicBezTo>
                  <a:pt x="4877428" y="960662"/>
                  <a:pt x="4883360" y="958653"/>
                  <a:pt x="4889647" y="957147"/>
                </a:cubicBezTo>
                <a:cubicBezTo>
                  <a:pt x="5063790" y="885104"/>
                  <a:pt x="5235998" y="820573"/>
                  <a:pt x="5422504" y="805191"/>
                </a:cubicBezTo>
                <a:cubicBezTo>
                  <a:pt x="5643719" y="786779"/>
                  <a:pt x="5869113" y="808075"/>
                  <a:pt x="6087656" y="826703"/>
                </a:cubicBezTo>
                <a:cubicBezTo>
                  <a:pt x="6118977" y="829180"/>
                  <a:pt x="6064821" y="863092"/>
                  <a:pt x="6058717" y="865992"/>
                </a:cubicBezTo>
                <a:cubicBezTo>
                  <a:pt x="5757093" y="988464"/>
                  <a:pt x="5312094" y="1115658"/>
                  <a:pt x="4974153" y="1045456"/>
                </a:cubicBezTo>
                <a:cubicBezTo>
                  <a:pt x="5180499" y="1203411"/>
                  <a:pt x="5398986" y="1344171"/>
                  <a:pt x="5627835" y="1472077"/>
                </a:cubicBezTo>
                <a:cubicBezTo>
                  <a:pt x="5628372" y="1471688"/>
                  <a:pt x="5629279" y="1471800"/>
                  <a:pt x="5629817" y="1471412"/>
                </a:cubicBezTo>
                <a:cubicBezTo>
                  <a:pt x="5631249" y="1471132"/>
                  <a:pt x="5633225" y="1470462"/>
                  <a:pt x="5634124" y="1470572"/>
                </a:cubicBezTo>
                <a:cubicBezTo>
                  <a:pt x="5647257" y="1469448"/>
                  <a:pt x="5751167" y="1386498"/>
                  <a:pt x="5755832" y="1383886"/>
                </a:cubicBezTo>
                <a:cubicBezTo>
                  <a:pt x="5837996" y="1338827"/>
                  <a:pt x="5925989" y="1306339"/>
                  <a:pt x="6014186" y="1279799"/>
                </a:cubicBezTo>
                <a:cubicBezTo>
                  <a:pt x="6310230" y="1190367"/>
                  <a:pt x="6608567" y="1157268"/>
                  <a:pt x="6901619" y="1047874"/>
                </a:cubicBezTo>
                <a:cubicBezTo>
                  <a:pt x="6921553" y="1040293"/>
                  <a:pt x="6976591" y="1037028"/>
                  <a:pt x="6931566" y="1062034"/>
                </a:cubicBezTo>
                <a:cubicBezTo>
                  <a:pt x="6610108" y="1243134"/>
                  <a:pt x="6183662" y="1573592"/>
                  <a:pt x="5790982" y="1561380"/>
                </a:cubicBezTo>
                <a:cubicBezTo>
                  <a:pt x="5920545" y="1629240"/>
                  <a:pt x="6053507" y="1693876"/>
                  <a:pt x="6188971" y="1755168"/>
                </a:cubicBezTo>
                <a:cubicBezTo>
                  <a:pt x="6193458" y="1753446"/>
                  <a:pt x="6198307" y="1752214"/>
                  <a:pt x="6202446" y="1752268"/>
                </a:cubicBezTo>
                <a:cubicBezTo>
                  <a:pt x="6504288" y="1570118"/>
                  <a:pt x="6833930" y="1471594"/>
                  <a:pt x="7179560" y="1467551"/>
                </a:cubicBezTo>
                <a:cubicBezTo>
                  <a:pt x="7221126" y="1467186"/>
                  <a:pt x="7172003" y="1501258"/>
                  <a:pt x="7158730" y="1507835"/>
                </a:cubicBezTo>
                <a:cubicBezTo>
                  <a:pt x="6888412" y="1630502"/>
                  <a:pt x="6618589" y="1809287"/>
                  <a:pt x="6326959" y="1817686"/>
                </a:cubicBezTo>
                <a:cubicBezTo>
                  <a:pt x="6396578" y="1848113"/>
                  <a:pt x="6466739" y="1878148"/>
                  <a:pt x="6537433" y="1907790"/>
                </a:cubicBezTo>
                <a:cubicBezTo>
                  <a:pt x="6542473" y="1907949"/>
                  <a:pt x="6546435" y="1908891"/>
                  <a:pt x="6550221" y="1910729"/>
                </a:cubicBezTo>
                <a:cubicBezTo>
                  <a:pt x="6742694" y="1932993"/>
                  <a:pt x="6849771" y="2068278"/>
                  <a:pt x="6964438" y="2209505"/>
                </a:cubicBezTo>
                <a:cubicBezTo>
                  <a:pt x="7113162" y="2393201"/>
                  <a:pt x="7266286" y="2592015"/>
                  <a:pt x="7367862" y="2806833"/>
                </a:cubicBezTo>
                <a:cubicBezTo>
                  <a:pt x="7371456" y="2814338"/>
                  <a:pt x="7369522" y="2821080"/>
                  <a:pt x="7364329" y="2826907"/>
                </a:cubicBezTo>
                <a:cubicBezTo>
                  <a:pt x="7348741" y="2844389"/>
                  <a:pt x="7303788" y="2853651"/>
                  <a:pt x="7290545" y="2850663"/>
                </a:cubicBezTo>
                <a:cubicBezTo>
                  <a:pt x="6859896" y="2738539"/>
                  <a:pt x="6609607" y="2342306"/>
                  <a:pt x="6472036" y="1959003"/>
                </a:cubicBezTo>
                <a:cubicBezTo>
                  <a:pt x="6239391" y="1862081"/>
                  <a:pt x="6011946" y="1759868"/>
                  <a:pt x="5792897" y="1647747"/>
                </a:cubicBezTo>
                <a:cubicBezTo>
                  <a:pt x="5817125" y="1702679"/>
                  <a:pt x="5838127" y="1759942"/>
                  <a:pt x="5842751" y="1816112"/>
                </a:cubicBezTo>
                <a:cubicBezTo>
                  <a:pt x="5844184" y="1815832"/>
                  <a:pt x="5846161" y="1815162"/>
                  <a:pt x="5847424" y="1815776"/>
                </a:cubicBezTo>
                <a:cubicBezTo>
                  <a:pt x="6140442" y="1830791"/>
                  <a:pt x="6291873" y="2115536"/>
                  <a:pt x="6399821" y="2344799"/>
                </a:cubicBezTo>
                <a:cubicBezTo>
                  <a:pt x="6413837" y="2374329"/>
                  <a:pt x="6342916" y="2402075"/>
                  <a:pt x="6323232" y="2389634"/>
                </a:cubicBezTo>
                <a:cubicBezTo>
                  <a:pt x="6177906" y="2301146"/>
                  <a:pt x="6052833" y="2198747"/>
                  <a:pt x="5942958" y="2077708"/>
                </a:cubicBezTo>
                <a:cubicBezTo>
                  <a:pt x="5949243" y="2174636"/>
                  <a:pt x="5937179" y="2273417"/>
                  <a:pt x="5921559" y="2378596"/>
                </a:cubicBezTo>
                <a:cubicBezTo>
                  <a:pt x="5888539" y="2593290"/>
                  <a:pt x="5878937" y="2813146"/>
                  <a:pt x="5817651" y="3023919"/>
                </a:cubicBezTo>
                <a:cubicBezTo>
                  <a:pt x="5810408" y="3049005"/>
                  <a:pt x="5741174" y="3089270"/>
                  <a:pt x="5729634" y="3051849"/>
                </a:cubicBezTo>
                <a:cubicBezTo>
                  <a:pt x="5657096" y="2815984"/>
                  <a:pt x="5581632" y="2571559"/>
                  <a:pt x="5611018" y="2316769"/>
                </a:cubicBezTo>
                <a:cubicBezTo>
                  <a:pt x="5622715" y="2217484"/>
                  <a:pt x="5656813" y="2135538"/>
                  <a:pt x="5687608" y="2039972"/>
                </a:cubicBezTo>
                <a:cubicBezTo>
                  <a:pt x="5744741" y="1859679"/>
                  <a:pt x="5733310" y="1742061"/>
                  <a:pt x="5657554" y="1576445"/>
                </a:cubicBezTo>
                <a:cubicBezTo>
                  <a:pt x="5483232" y="1483028"/>
                  <a:pt x="5313009" y="1382833"/>
                  <a:pt x="5150475" y="1274012"/>
                </a:cubicBezTo>
                <a:cubicBezTo>
                  <a:pt x="5326569" y="1559959"/>
                  <a:pt x="5457991" y="1838600"/>
                  <a:pt x="5349142" y="2204405"/>
                </a:cubicBezTo>
                <a:cubicBezTo>
                  <a:pt x="5342604" y="2225928"/>
                  <a:pt x="5273881" y="2261245"/>
                  <a:pt x="5262214" y="2233836"/>
                </a:cubicBezTo>
                <a:cubicBezTo>
                  <a:pt x="5160759" y="2006724"/>
                  <a:pt x="5064863" y="1777114"/>
                  <a:pt x="4981539" y="1542201"/>
                </a:cubicBezTo>
                <a:cubicBezTo>
                  <a:pt x="4932755" y="1405876"/>
                  <a:pt x="4893729" y="1278486"/>
                  <a:pt x="4958461" y="1136957"/>
                </a:cubicBezTo>
                <a:cubicBezTo>
                  <a:pt x="4854219" y="1059900"/>
                  <a:pt x="4753195" y="978221"/>
                  <a:pt x="4655015" y="891426"/>
                </a:cubicBezTo>
                <a:cubicBezTo>
                  <a:pt x="4700834" y="1342763"/>
                  <a:pt x="4530476" y="1779853"/>
                  <a:pt x="4348002" y="2205895"/>
                </a:cubicBezTo>
                <a:cubicBezTo>
                  <a:pt x="4337873" y="2229260"/>
                  <a:pt x="4261560" y="2258626"/>
                  <a:pt x="4262250" y="2219972"/>
                </a:cubicBezTo>
                <a:cubicBezTo>
                  <a:pt x="4268663" y="1744520"/>
                  <a:pt x="4175629" y="1214471"/>
                  <a:pt x="4550611" y="817540"/>
                </a:cubicBezTo>
                <a:cubicBezTo>
                  <a:pt x="4554014" y="814312"/>
                  <a:pt x="4558850" y="810804"/>
                  <a:pt x="4564418" y="808293"/>
                </a:cubicBezTo>
                <a:cubicBezTo>
                  <a:pt x="4461330" y="711325"/>
                  <a:pt x="4361455" y="609738"/>
                  <a:pt x="4266388" y="500083"/>
                </a:cubicBezTo>
                <a:cubicBezTo>
                  <a:pt x="4185451" y="406519"/>
                  <a:pt x="4107556" y="310364"/>
                  <a:pt x="4032842" y="211809"/>
                </a:cubicBezTo>
                <a:close/>
                <a:moveTo>
                  <a:pt x="3721337" y="0"/>
                </a:moveTo>
                <a:lnTo>
                  <a:pt x="3797544" y="0"/>
                </a:lnTo>
                <a:lnTo>
                  <a:pt x="3775734" y="95131"/>
                </a:lnTo>
                <a:cubicBezTo>
                  <a:pt x="3762598" y="156923"/>
                  <a:pt x="3748081" y="217234"/>
                  <a:pt x="3724807" y="272257"/>
                </a:cubicBezTo>
                <a:cubicBezTo>
                  <a:pt x="3725550" y="275539"/>
                  <a:pt x="3726109" y="279707"/>
                  <a:pt x="3726844" y="282988"/>
                </a:cubicBezTo>
                <a:cubicBezTo>
                  <a:pt x="3732776" y="280979"/>
                  <a:pt x="3739065" y="279475"/>
                  <a:pt x="3742664" y="279918"/>
                </a:cubicBezTo>
                <a:cubicBezTo>
                  <a:pt x="4076263" y="313585"/>
                  <a:pt x="4081377" y="922622"/>
                  <a:pt x="4103910" y="1161917"/>
                </a:cubicBezTo>
                <a:cubicBezTo>
                  <a:pt x="4106010" y="1184045"/>
                  <a:pt x="4034389" y="1215360"/>
                  <a:pt x="4020269" y="1200406"/>
                </a:cubicBezTo>
                <a:cubicBezTo>
                  <a:pt x="3826459" y="997506"/>
                  <a:pt x="3735339" y="752983"/>
                  <a:pt x="3674882" y="488524"/>
                </a:cubicBezTo>
                <a:cubicBezTo>
                  <a:pt x="3559684" y="713184"/>
                  <a:pt x="3278706" y="925237"/>
                  <a:pt x="3132682" y="1072284"/>
                </a:cubicBezTo>
                <a:cubicBezTo>
                  <a:pt x="3002939" y="1202191"/>
                  <a:pt x="2899935" y="1287527"/>
                  <a:pt x="2716346" y="1276376"/>
                </a:cubicBezTo>
                <a:cubicBezTo>
                  <a:pt x="2700863" y="1275390"/>
                  <a:pt x="2710506" y="1261536"/>
                  <a:pt x="2716772" y="1255462"/>
                </a:cubicBezTo>
                <a:cubicBezTo>
                  <a:pt x="2980750" y="993927"/>
                  <a:pt x="3207119" y="698608"/>
                  <a:pt x="3471096" y="437072"/>
                </a:cubicBezTo>
                <a:cubicBezTo>
                  <a:pt x="3516376" y="392044"/>
                  <a:pt x="3602281" y="339698"/>
                  <a:pt x="3639057" y="286334"/>
                </a:cubicBezTo>
                <a:cubicBezTo>
                  <a:pt x="3639591" y="285947"/>
                  <a:pt x="3639767" y="285058"/>
                  <a:pt x="3640309" y="284664"/>
                </a:cubicBezTo>
                <a:cubicBezTo>
                  <a:pt x="3642272" y="281720"/>
                  <a:pt x="3644597" y="279273"/>
                  <a:pt x="3646022" y="276711"/>
                </a:cubicBezTo>
                <a:cubicBezTo>
                  <a:pt x="3677659" y="221350"/>
                  <a:pt x="3693078" y="144742"/>
                  <a:pt x="3707943" y="65958"/>
                </a:cubicBezTo>
                <a:close/>
                <a:moveTo>
                  <a:pt x="2867960" y="0"/>
                </a:moveTo>
                <a:lnTo>
                  <a:pt x="2926351" y="0"/>
                </a:lnTo>
                <a:lnTo>
                  <a:pt x="2902823" y="262929"/>
                </a:lnTo>
                <a:cubicBezTo>
                  <a:pt x="2913215" y="221824"/>
                  <a:pt x="2926844" y="180662"/>
                  <a:pt x="2940663" y="140884"/>
                </a:cubicBezTo>
                <a:lnTo>
                  <a:pt x="2947039" y="122524"/>
                </a:lnTo>
                <a:lnTo>
                  <a:pt x="2984316" y="0"/>
                </a:lnTo>
                <a:lnTo>
                  <a:pt x="3016114" y="0"/>
                </a:lnTo>
                <a:lnTo>
                  <a:pt x="2979949" y="119274"/>
                </a:lnTo>
                <a:lnTo>
                  <a:pt x="3023879" y="0"/>
                </a:lnTo>
                <a:lnTo>
                  <a:pt x="3105400" y="0"/>
                </a:lnTo>
                <a:lnTo>
                  <a:pt x="3094669" y="30308"/>
                </a:lnTo>
                <a:cubicBezTo>
                  <a:pt x="3037894" y="178003"/>
                  <a:pt x="2973232" y="323305"/>
                  <a:pt x="2901945" y="466538"/>
                </a:cubicBezTo>
                <a:cubicBezTo>
                  <a:pt x="2895180" y="479835"/>
                  <a:pt x="2815686" y="518381"/>
                  <a:pt x="2815209" y="497361"/>
                </a:cubicBezTo>
                <a:cubicBezTo>
                  <a:pt x="2812746" y="375148"/>
                  <a:pt x="2825702" y="251298"/>
                  <a:pt x="2844845" y="127638"/>
                </a:cubicBezTo>
                <a:close/>
                <a:moveTo>
                  <a:pt x="1057230" y="0"/>
                </a:moveTo>
                <a:lnTo>
                  <a:pt x="1111003" y="0"/>
                </a:lnTo>
                <a:lnTo>
                  <a:pt x="1125553" y="52588"/>
                </a:lnTo>
                <a:cubicBezTo>
                  <a:pt x="1174409" y="196547"/>
                  <a:pt x="1244674" y="336170"/>
                  <a:pt x="1304276" y="476275"/>
                </a:cubicBezTo>
                <a:cubicBezTo>
                  <a:pt x="1351896" y="589579"/>
                  <a:pt x="1459984" y="863646"/>
                  <a:pt x="1492066" y="886333"/>
                </a:cubicBezTo>
                <a:lnTo>
                  <a:pt x="1423698" y="710817"/>
                </a:lnTo>
                <a:cubicBezTo>
                  <a:pt x="1401022" y="652964"/>
                  <a:pt x="1378015" y="593152"/>
                  <a:pt x="1357609" y="532892"/>
                </a:cubicBezTo>
                <a:cubicBezTo>
                  <a:pt x="1339853" y="480241"/>
                  <a:pt x="1324587" y="426487"/>
                  <a:pt x="1309550" y="374031"/>
                </a:cubicBezTo>
                <a:cubicBezTo>
                  <a:pt x="1277632" y="264242"/>
                  <a:pt x="1244842" y="151584"/>
                  <a:pt x="1193673" y="49533"/>
                </a:cubicBezTo>
                <a:lnTo>
                  <a:pt x="1164391" y="0"/>
                </a:lnTo>
                <a:lnTo>
                  <a:pt x="1200666" y="0"/>
                </a:lnTo>
                <a:lnTo>
                  <a:pt x="1223408" y="38996"/>
                </a:lnTo>
                <a:cubicBezTo>
                  <a:pt x="1274817" y="142454"/>
                  <a:pt x="1307626" y="255236"/>
                  <a:pt x="1339635" y="365517"/>
                </a:cubicBezTo>
                <a:cubicBezTo>
                  <a:pt x="1354670" y="417965"/>
                  <a:pt x="1370587" y="471608"/>
                  <a:pt x="1387469" y="523079"/>
                </a:cubicBezTo>
                <a:cubicBezTo>
                  <a:pt x="1407105" y="582792"/>
                  <a:pt x="1430659" y="641842"/>
                  <a:pt x="1452685" y="699806"/>
                </a:cubicBezTo>
                <a:lnTo>
                  <a:pt x="1492092" y="800424"/>
                </a:lnTo>
                <a:cubicBezTo>
                  <a:pt x="1484618" y="760762"/>
                  <a:pt x="1473155" y="705686"/>
                  <a:pt x="1455302" y="632913"/>
                </a:cubicBezTo>
                <a:cubicBezTo>
                  <a:pt x="1413478" y="460985"/>
                  <a:pt x="1347194" y="188426"/>
                  <a:pt x="1222336" y="9480"/>
                </a:cubicBezTo>
                <a:lnTo>
                  <a:pt x="1214634" y="0"/>
                </a:lnTo>
                <a:lnTo>
                  <a:pt x="1289827" y="0"/>
                </a:lnTo>
                <a:lnTo>
                  <a:pt x="1321076" y="59722"/>
                </a:lnTo>
                <a:cubicBezTo>
                  <a:pt x="1409905" y="250193"/>
                  <a:pt x="1460341" y="480374"/>
                  <a:pt x="1512579" y="626441"/>
                </a:cubicBezTo>
                <a:cubicBezTo>
                  <a:pt x="1573756" y="799163"/>
                  <a:pt x="1605359" y="928641"/>
                  <a:pt x="1506076" y="1089289"/>
                </a:cubicBezTo>
                <a:cubicBezTo>
                  <a:pt x="1497659" y="1102817"/>
                  <a:pt x="1489109" y="1088176"/>
                  <a:pt x="1486346" y="1079919"/>
                </a:cubicBezTo>
                <a:cubicBezTo>
                  <a:pt x="1364522" y="729689"/>
                  <a:pt x="1192335" y="398839"/>
                  <a:pt x="1070511" y="48609"/>
                </a:cubicBezTo>
                <a:close/>
                <a:moveTo>
                  <a:pt x="43151" y="0"/>
                </a:moveTo>
                <a:lnTo>
                  <a:pt x="95283" y="0"/>
                </a:lnTo>
                <a:lnTo>
                  <a:pt x="300708" y="154571"/>
                </a:lnTo>
                <a:cubicBezTo>
                  <a:pt x="379729" y="218614"/>
                  <a:pt x="456466" y="285481"/>
                  <a:pt x="530414" y="354673"/>
                </a:cubicBezTo>
                <a:cubicBezTo>
                  <a:pt x="466701" y="288424"/>
                  <a:pt x="401285" y="223977"/>
                  <a:pt x="333785" y="161564"/>
                </a:cubicBezTo>
                <a:lnTo>
                  <a:pt x="147005" y="0"/>
                </a:lnTo>
                <a:lnTo>
                  <a:pt x="272509" y="0"/>
                </a:lnTo>
                <a:lnTo>
                  <a:pt x="326276" y="45847"/>
                </a:lnTo>
                <a:cubicBezTo>
                  <a:pt x="505803" y="208268"/>
                  <a:pt x="670600" y="385490"/>
                  <a:pt x="823759" y="574145"/>
                </a:cubicBezTo>
                <a:cubicBezTo>
                  <a:pt x="833168" y="585952"/>
                  <a:pt x="831522" y="674146"/>
                  <a:pt x="811254" y="665546"/>
                </a:cubicBezTo>
                <a:cubicBezTo>
                  <a:pt x="575890" y="564984"/>
                  <a:pt x="364063" y="406029"/>
                  <a:pt x="154042" y="261522"/>
                </a:cubicBezTo>
                <a:cubicBezTo>
                  <a:pt x="104946" y="227663"/>
                  <a:pt x="58037" y="193597"/>
                  <a:pt x="13550" y="158423"/>
                </a:cubicBezTo>
                <a:lnTo>
                  <a:pt x="0" y="146618"/>
                </a:lnTo>
                <a:lnTo>
                  <a:pt x="0" y="59161"/>
                </a:lnTo>
                <a:lnTo>
                  <a:pt x="45427" y="101078"/>
                </a:lnTo>
                <a:cubicBezTo>
                  <a:pt x="223783" y="254949"/>
                  <a:pt x="433006" y="385896"/>
                  <a:pt x="630103" y="485885"/>
                </a:cubicBezTo>
                <a:cubicBezTo>
                  <a:pt x="595938" y="458865"/>
                  <a:pt x="563284" y="428899"/>
                  <a:pt x="532040" y="399359"/>
                </a:cubicBezTo>
                <a:lnTo>
                  <a:pt x="517618" y="385726"/>
                </a:lnTo>
                <a:cubicBezTo>
                  <a:pt x="442853" y="315667"/>
                  <a:pt x="365106" y="247799"/>
                  <a:pt x="285074" y="18275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xmlns="" id="{ED888B23-07FA-482A-96DF-47E31AF1A60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57200" y="457201"/>
            <a:ext cx="11277600" cy="5943598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>
            <a:outerShdw blurRad="317500" algn="ctr" rotWithShape="0">
              <a:schemeClr val="tx1">
                <a:alpha val="2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9089A274-3923-06A1-976D-28BF895ACC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990599"/>
            <a:ext cx="9906000" cy="685800"/>
          </a:xfrm>
        </p:spPr>
        <p:txBody>
          <a:bodyPr anchor="t">
            <a:normAutofit fontScale="90000"/>
          </a:bodyPr>
          <a:lstStyle/>
          <a:p>
            <a:r>
              <a:rPr lang="en-US" sz="4000"/>
              <a:t>Research, Innovation &amp; Knowledge Transfer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xmlns="" id="{5659918F-E12A-49BF-864E-222F23C7367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799852"/>
              </p:ext>
            </p:extLst>
          </p:nvPr>
        </p:nvGraphicFramePr>
        <p:xfrm>
          <a:off x="685800" y="2137228"/>
          <a:ext cx="10820400" cy="37337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33275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C722A16-6D14-7AFF-3CEB-66BDF9302A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Impact &amp; KPIs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xmlns="" id="{067E26CD-D8C2-8E50-91ED-E7311EF118EC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424991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BACC6370-2D7E-4714-9D71-7542949D7D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256B2C21-A230-48C0-8DF1-C46611373C4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3847E18C-932D-4C95-AABA-FEC7C9499AD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3150CB11-0C61-439E-910F-5787759E72A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xmlns="" id="{43F8A58B-5155-44CE-A5FF-7647B47D0A7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443F2ACA-E6D6-4028-82DD-F03C262D5DE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D632B9D2-6E6B-192B-DF0E-1BCE2B3467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2800">
                <a:solidFill>
                  <a:srgbClr val="FFFFFF"/>
                </a:solidFill>
              </a:rPr>
              <a:t>Internationalization &amp; Global Partnerships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xmlns="" id="{C533AD2C-2F13-CF1F-2767-E5F60723AB3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96692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478390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4BC437B-EC90-8E67-ED1F-9AAC50EBA7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Global Impact Targets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xmlns="" id="{93112384-FB04-4C45-A080-B070E1BEE28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347938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345A976A-8DE3-4B67-B94B-2044FDD1289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6EAAA1B9-2DDB-49C9-A037-A523D2F13C1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DD59B8BD-0974-ADC6-C179-BD3405EF0D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457200"/>
            <a:ext cx="10579608" cy="1188720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chemeClr val="tx2"/>
                </a:solidFill>
              </a:rPr>
              <a:t>Social Engagement &amp; Civic Responsibility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xmlns="" id="{76566969-F813-4CC5-B3E9-363D85B55C3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 flipH="1">
            <a:off x="8881264" y="-5116"/>
            <a:ext cx="3318648" cy="2490264"/>
            <a:chOff x="-305" y="-1"/>
            <a:chExt cx="3832880" cy="2876136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xmlns="" id="{AF8CF66C-45E2-456B-92B0-9E97A331D1A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xmlns="" id="{D65D590E-D70D-4D25-B853-D5208F2AA3F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xmlns="" id="{6231501E-3F84-4705-A001-13995FA6884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xmlns="" id="{552617E4-47FD-4C38-8F70-93BF9B12576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xmlns="" id="{0217D733-97B6-4C43-AF0C-5E3CB0EA132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 rot="10800000" flipH="1">
            <a:off x="0" y="4607887"/>
            <a:ext cx="2605762" cy="2252847"/>
            <a:chOff x="-305" y="-4155"/>
            <a:chExt cx="2514948" cy="2174333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xmlns="" id="{FD288266-7E76-4D4A-BAAC-E233FA0130F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xmlns="" id="{B697F88A-8624-4BA2-AF06-E6C3A52F033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xmlns="" id="{8CA77163-C052-481C-9DCF-68C23ACAB31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xmlns="" id="{02B425B5-0A0E-4B85-B718-E5DA73431A5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xmlns="" id="{BC2F6267-B16A-D820-6BB4-9BD41E4E09A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3357612"/>
              </p:ext>
            </p:extLst>
          </p:nvPr>
        </p:nvGraphicFramePr>
        <p:xfrm>
          <a:off x="1036320" y="2560320"/>
          <a:ext cx="10119360" cy="3566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930136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xmlns="" id="{2659FDB4-FCBE-4A89-B46D-43D4FA54464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8313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AE5D8A9B-537F-7009-FDEB-A97A7A46CA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94" y="1070800"/>
            <a:ext cx="3939688" cy="5583126"/>
          </a:xfrm>
        </p:spPr>
        <p:txBody>
          <a:bodyPr>
            <a:normAutofit/>
          </a:bodyPr>
          <a:lstStyle/>
          <a:p>
            <a:pPr algn="r"/>
            <a:r>
              <a:rPr lang="en-US" sz="6000" dirty="0"/>
              <a:t>Societal Impact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xmlns="" id="{C8F51B3F-8331-4E4A-AE96-D47B1006EE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4728053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xmlns="" id="{E0F4EFEF-AE31-DED8-3D05-938AADC13EA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3414561"/>
              </p:ext>
            </p:extLst>
          </p:nvPr>
        </p:nvGraphicFramePr>
        <p:xfrm>
          <a:off x="5108535" y="1070800"/>
          <a:ext cx="6245265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826996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BACC6370-2D7E-4714-9D71-7542949D7D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256B2C21-A230-48C0-8DF1-C46611373C4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3847E18C-932D-4C95-AABA-FEC7C9499AD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3150CB11-0C61-439E-910F-5787759E72A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xmlns="" id="{43F8A58B-5155-44CE-A5FF-7647B47D0A7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443F2ACA-E6D6-4028-82DD-F03C262D5DE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DE18B43E-158A-1923-DA8D-62839E3AE6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 fontScale="90000"/>
          </a:bodyPr>
          <a:lstStyle/>
          <a:p>
            <a:pPr algn="r"/>
            <a:r>
              <a:rPr lang="en-US" sz="3700">
                <a:solidFill>
                  <a:srgbClr val="FFFFFF"/>
                </a:solidFill>
              </a:rPr>
              <a:t>Institutional Sustainability &amp; Digital Transformation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xmlns="" id="{355CD75D-51A5-1632-231A-228B8BBE591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4731516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62201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56E9B3E6-E277-4D68-BA48-9CB43FFBD6E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xmlns="" id="{AE1C45F0-260A-458C-96ED-C1F6D215121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xmlns="" id="{A6604B49-AD5C-4590-B051-06C8222ECD9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xmlns="" id="{743ECCAF-29C5-4537-947C-7EA1292463D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xmlns="" id="{ED49787B-8DE6-4467-AD0A-8DECC6E0C2D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D5B0017B-2ECA-49AF-B397-DC140825DF8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20EC2DDC-D77A-8EE8-3D10-42A0786038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10173010" cy="1554480"/>
          </a:xfrm>
        </p:spPr>
        <p:txBody>
          <a:bodyPr anchor="ctr">
            <a:normAutofit/>
          </a:bodyPr>
          <a:lstStyle/>
          <a:p>
            <a:r>
              <a:rPr lang="en-US" sz="4800"/>
              <a:t>Strategic Outcomes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xmlns="" id="{6CF1BAF6-AD41-4082-B212-8A1F9A2E877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xmlns="" id="{4D6EF4B1-1A01-00DC-B23B-50A8C1E7A87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3844515"/>
              </p:ext>
            </p:extLst>
          </p:nvPr>
        </p:nvGraphicFramePr>
        <p:xfrm>
          <a:off x="904602" y="3017519"/>
          <a:ext cx="10378440" cy="32099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778166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3000"/>
                <a:satMod val="150000"/>
                <a:shade val="98000"/>
                <a:lumMod val="102000"/>
              </a:schemeClr>
            </a:gs>
            <a:gs pos="50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xmlns="" id="{6AA24DE7-C336-4994-8C52-D9B3F3D0FA4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953311" y="953311"/>
            <a:ext cx="10603149" cy="5263867"/>
          </a:xfrm>
          <a:prstGeom prst="roundRect">
            <a:avLst>
              <a:gd name="adj" fmla="val 1566"/>
            </a:avLst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DDC27882-9CE8-3109-40CE-C5533B1DAD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640080"/>
            <a:ext cx="2752354" cy="2709275"/>
          </a:xfrm>
          <a:prstGeom prst="rect">
            <a:avLst/>
          </a:prstGeom>
          <a:solidFill>
            <a:schemeClr val="accent1"/>
          </a:solidFill>
          <a:ln w="174625" cmpd="thinThick">
            <a:solidFill>
              <a:schemeClr val="accent1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Implementation Roadmap </a:t>
            </a:r>
            <a:br>
              <a:rPr lang="en-US" sz="2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2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(2026–2030)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2E8BD8D9-C45C-B04E-0162-0DC53394FE9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0665" y="1671562"/>
            <a:ext cx="6804078" cy="3827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67412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B0EE824-4270-7BCC-5AF5-C9D4474CA1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Governance &amp; Accountability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xmlns="" id="{0E7266F0-C39B-8388-5C23-20B91A0E9AB9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390143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AFEF4DB-1E88-5C96-119A-A0565FE9ED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Portugal: A Legacy of Global Exploration &amp; Knowledge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xmlns="" id="{2D869CD7-AD09-1B59-5279-4834C1ED390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793806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89D90F1-3A1C-1B79-2E0B-A1D0E63229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Closing Statement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A477069-CC63-3C08-30E2-3FA510360C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The University of Porto stands at a defining moment</a:t>
            </a:r>
          </a:p>
          <a:p>
            <a:r>
              <a:rPr lang="en-US" dirty="0"/>
              <a:t>From maritime exploration to </a:t>
            </a:r>
            <a:r>
              <a:rPr lang="en-US" b="1" dirty="0"/>
              <a:t>intellectual global leadership</a:t>
            </a:r>
          </a:p>
          <a:p>
            <a:pPr marL="0" indent="0">
              <a:buNone/>
            </a:pPr>
            <a:r>
              <a:rPr lang="en-US" dirty="0"/>
              <a:t>This strategy ensures: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Excellence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Innovation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Global relevance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Societal impact</a:t>
            </a:r>
          </a:p>
          <a:p>
            <a:r>
              <a:rPr lang="en-US" dirty="0"/>
              <a:t>As an international individual, together, we will shape the </a:t>
            </a:r>
            <a:r>
              <a:rPr lang="en-US" b="1" dirty="0"/>
              <a:t>next era of discovery</a:t>
            </a:r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74315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55" name="Rectangle 2054">
            <a:extLst>
              <a:ext uri="{FF2B5EF4-FFF2-40B4-BE49-F238E27FC236}">
                <a16:creationId xmlns:a16="http://schemas.microsoft.com/office/drawing/2014/main" xmlns="" id="{C1A1C5D3-C053-4EE9-BE1A-419B6E27CCA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057" name="Rectangle 2056">
            <a:extLst>
              <a:ext uri="{FF2B5EF4-FFF2-40B4-BE49-F238E27FC236}">
                <a16:creationId xmlns:a16="http://schemas.microsoft.com/office/drawing/2014/main" xmlns="" id="{A3473CF9-37EB-43E7-89EF-D2D1C53D1D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903615" y="221673"/>
            <a:ext cx="8384770" cy="1332634"/>
          </a:xfrm>
          <a:prstGeom prst="rect">
            <a:avLst/>
          </a:prstGeom>
          <a:ln w="12700">
            <a:solidFill>
              <a:srgbClr val="E1E1E1"/>
            </a:solidFill>
          </a:ln>
          <a:effectLst>
            <a:outerShdw blurRad="50800" dist="38100" dir="2700000" algn="tl" rotWithShape="0">
              <a:schemeClr val="bg2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81004F30-DFED-3337-E984-337AECD0D7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3121" y="310343"/>
            <a:ext cx="7985759" cy="86882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0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Thank you!</a:t>
            </a:r>
          </a:p>
        </p:txBody>
      </p:sp>
      <p:sp>
        <p:nvSpPr>
          <p:cNvPr id="2059" name="Rectangle: Rounded Corners 2058">
            <a:extLst>
              <a:ext uri="{FF2B5EF4-FFF2-40B4-BE49-F238E27FC236}">
                <a16:creationId xmlns:a16="http://schemas.microsoft.com/office/drawing/2014/main" xmlns="" id="{586B4EF9-43BA-4655-A6FF-1D8E21574C9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2483110" y="1211407"/>
            <a:ext cx="7225780" cy="685800"/>
          </a:xfrm>
          <a:prstGeom prst="roundRect">
            <a:avLst>
              <a:gd name="adj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xmlns="" id="{0580C452-CFFF-4550-3A36-3CC42D4ECD7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5572" y="2360403"/>
            <a:ext cx="11420856" cy="3654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196610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BACC6370-2D7E-4714-9D71-7542949D7D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256B2C21-A230-48C0-8DF1-C46611373C4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3847E18C-932D-4C95-AABA-FEC7C9499AD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3150CB11-0C61-439E-910F-5787759E72A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xmlns="" id="{43F8A58B-5155-44CE-A5FF-7647B47D0A7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443F2ACA-E6D6-4028-82DD-F03C262D5DE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858EF1C5-865D-BFE1-0489-9ECF0A631D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 fontScale="90000"/>
          </a:bodyPr>
          <a:lstStyle/>
          <a:p>
            <a:pPr algn="r"/>
            <a:r>
              <a:rPr lang="en-US" sz="3700">
                <a:solidFill>
                  <a:srgbClr val="FFFFFF"/>
                </a:solidFill>
              </a:rPr>
              <a:t>From Maritime Exploration to Academic Leadership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xmlns="" id="{1BCB8FAB-13DD-05AD-2164-205255F63AD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04879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934657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2659FDB4-FCBE-4A89-B46D-43D4FA54464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8313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5B83E388-9095-DFE5-FD52-77FF596316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94" y="1070800"/>
            <a:ext cx="3939688" cy="5583126"/>
          </a:xfrm>
        </p:spPr>
        <p:txBody>
          <a:bodyPr>
            <a:normAutofit fontScale="90000"/>
          </a:bodyPr>
          <a:lstStyle/>
          <a:p>
            <a:pPr algn="r"/>
            <a:r>
              <a:rPr lang="en-US" sz="6200"/>
              <a:t>University of Porto: Heritage &amp; Distinction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C8F51B3F-8331-4E4A-AE96-D47B1006EE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4728053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xmlns="" id="{F00BF881-6939-C0C8-8B2A-5512203973F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87262887"/>
              </p:ext>
            </p:extLst>
          </p:nvPr>
        </p:nvGraphicFramePr>
        <p:xfrm>
          <a:off x="5108535" y="1070800"/>
          <a:ext cx="6245265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861829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1A81293-C463-B120-D319-8E398FB7CF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Strategic Challenges Facing </a:t>
            </a:r>
            <a:r>
              <a:rPr lang="en-US" dirty="0" err="1"/>
              <a:t>U.Porto</a:t>
            </a:r>
            <a:endParaRPr lang="en-US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xmlns="" id="{F39994D5-D5C2-2679-3B3F-DDA6BA27D91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316885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0A445F15-17CC-B322-9856-AAF6C5F65D81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B50AB553-2A96-4A92-96F2-93548E09695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B68E1268-3DF1-474C-C46E-3F858FF318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/>
              <a:t>Rectorial Vision (2026–2030)</a:t>
            </a:r>
            <a:endParaRPr lang="en-US" dirty="0"/>
          </a:p>
        </p:txBody>
      </p:sp>
      <p:graphicFrame>
        <p:nvGraphicFramePr>
          <p:cNvPr id="21" name="Content Placeholder 2">
            <a:extLst>
              <a:ext uri="{FF2B5EF4-FFF2-40B4-BE49-F238E27FC236}">
                <a16:creationId xmlns:a16="http://schemas.microsoft.com/office/drawing/2014/main" xmlns="" id="{D810DDB6-14D6-E1B4-1938-A487A6A94A6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853991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8757797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65216C2F-7798-99B3-0D55-D6E038301CD8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t="25000"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B50AB553-2A96-4A92-96F2-93548E09695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DA09668B-0F3F-CD9E-3A63-E2F6488408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Strategic Pillars for Transformation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xmlns="" id="{699AE2DC-C0F4-7193-E7BD-0F2B5840E92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867536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9556392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1C2CBF7-6EA2-337B-D978-8ED476AE2C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Academic Excellence &amp; Student Success</a:t>
            </a:r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xmlns="" id="{D4DB88F9-C129-9546-F567-5C3D98B9AF0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840494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869427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BACC6370-2D7E-4714-9D71-7542949D7D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256B2C21-A230-48C0-8DF1-C46611373C4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3847E18C-932D-4C95-AABA-FEC7C9499AD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3150CB11-0C61-439E-910F-5787759E72A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xmlns="" id="{43F8A58B-5155-44CE-A5FF-7647B47D0A7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443F2ACA-E6D6-4028-82DD-F03C262D5DE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E9F0E065-EF19-2963-AFBE-6E59086D6B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Expected Outcomes &amp; KPIs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xmlns="" id="{97ED9E8C-B814-3DE3-0C55-3263F9FF434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7501713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60094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648</Words>
  <Application>Microsoft Office PowerPoint</Application>
  <PresentationFormat>Custom</PresentationFormat>
  <Paragraphs>125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Rectorial Vision &amp; Strategic Action Plan (2026–2030)</vt:lpstr>
      <vt:lpstr>Portugal: A Legacy of Global Exploration &amp; Knowledge</vt:lpstr>
      <vt:lpstr>From Maritime Exploration to Academic Leadership</vt:lpstr>
      <vt:lpstr>University of Porto: Heritage &amp; Distinction</vt:lpstr>
      <vt:lpstr>Strategic Challenges Facing U.Porto</vt:lpstr>
      <vt:lpstr>Rectorial Vision (2026–2030)</vt:lpstr>
      <vt:lpstr>Strategic Pillars for Transformation</vt:lpstr>
      <vt:lpstr>Academic Excellence &amp; Student Success</vt:lpstr>
      <vt:lpstr>Expected Outcomes &amp; KPIs</vt:lpstr>
      <vt:lpstr>Research, Innovation &amp; Knowledge Transfer</vt:lpstr>
      <vt:lpstr>Impact &amp; KPIs</vt:lpstr>
      <vt:lpstr>Internationalization &amp; Global Partnerships</vt:lpstr>
      <vt:lpstr>Global Impact Targets</vt:lpstr>
      <vt:lpstr>Social Engagement &amp; Civic Responsibility</vt:lpstr>
      <vt:lpstr>Societal Impact</vt:lpstr>
      <vt:lpstr>Institutional Sustainability &amp; Digital Transformation</vt:lpstr>
      <vt:lpstr>Strategic Outcomes</vt:lpstr>
      <vt:lpstr>Implementation Roadmap  (2026–2030)</vt:lpstr>
      <vt:lpstr>Governance &amp; Accountability</vt:lpstr>
      <vt:lpstr>Closing Statement</vt:lpstr>
      <vt:lpstr>Thank you!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Rectorial Vision &amp; Strategic Action Plan (2026–2030)</dc:title>
  <dc:creator>Francis Ayomide Adedeji</dc:creator>
  <cp:lastModifiedBy>Hp</cp:lastModifiedBy>
  <cp:revision>3</cp:revision>
  <dcterms:created xsi:type="dcterms:W3CDTF">2026-04-04T11:13:49Z</dcterms:created>
  <dcterms:modified xsi:type="dcterms:W3CDTF">2026-04-05T23:21:36Z</dcterms:modified>
</cp:coreProperties>
</file>